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2" autoAdjust="0"/>
    <p:restoredTop sz="95033" autoAdjust="0"/>
  </p:normalViewPr>
  <p:slideViewPr>
    <p:cSldViewPr snapToGrid="0" snapToObjects="1">
      <p:cViewPr varScale="1">
        <p:scale>
          <a:sx n="78" d="100"/>
          <a:sy n="78" d="100"/>
        </p:scale>
        <p:origin x="1085" y="72"/>
      </p:cViewPr>
      <p:guideLst>
        <p:guide orient="horz" pos="2160"/>
        <p:guide pos="3840"/>
      </p:guideLst>
    </p:cSldViewPr>
  </p:slideViewPr>
  <p:outlineViewPr>
    <p:cViewPr>
      <p:scale>
        <a:sx n="33" d="100"/>
        <a:sy n="33" d="100"/>
      </p:scale>
      <p:origin x="0" y="-1969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FEF12B-31C8-453E-8D94-08C8A6857025}" type="doc">
      <dgm:prSet loTypeId="urn:microsoft.com/office/officeart/2005/8/layout/hList6" loCatId="list" qsTypeId="urn:microsoft.com/office/officeart/2005/8/quickstyle/simple1" qsCatId="simple" csTypeId="urn:microsoft.com/office/officeart/2005/8/colors/accent1_2" csCatId="accent1" phldr="1"/>
      <dgm:spPr/>
      <dgm:t>
        <a:bodyPr/>
        <a:lstStyle/>
        <a:p>
          <a:endParaRPr lang="en-US"/>
        </a:p>
      </dgm:t>
    </dgm:pt>
    <dgm:pt modelId="{32B6EDEF-9D53-4AE8-8B90-F3E37D25A5DD}">
      <dgm:prSet phldrT="[Text]"/>
      <dgm:spPr/>
      <dgm:t>
        <a:bodyPr/>
        <a:lstStyle/>
        <a:p>
          <a:r>
            <a:rPr lang="en-US" dirty="0"/>
            <a:t>Collect</a:t>
          </a:r>
        </a:p>
      </dgm:t>
    </dgm:pt>
    <dgm:pt modelId="{76ACF5EF-D146-4BF9-9EA4-5DC9F36CED71}" type="parTrans" cxnId="{464CCAEB-A000-4C18-84E2-BC95B176FFA8}">
      <dgm:prSet/>
      <dgm:spPr/>
      <dgm:t>
        <a:bodyPr/>
        <a:lstStyle/>
        <a:p>
          <a:endParaRPr lang="en-US"/>
        </a:p>
      </dgm:t>
    </dgm:pt>
    <dgm:pt modelId="{2F35CEFD-AE6C-455F-A845-AA2A5D903B71}" type="sibTrans" cxnId="{464CCAEB-A000-4C18-84E2-BC95B176FFA8}">
      <dgm:prSet/>
      <dgm:spPr/>
      <dgm:t>
        <a:bodyPr/>
        <a:lstStyle/>
        <a:p>
          <a:endParaRPr lang="en-US"/>
        </a:p>
      </dgm:t>
    </dgm:pt>
    <dgm:pt modelId="{7F0BAD1D-889F-467D-A28B-534F7FAC072A}">
      <dgm:prSet phldrT="[Text]"/>
      <dgm:spPr/>
      <dgm:t>
        <a:bodyPr/>
        <a:lstStyle/>
        <a:p>
          <a:r>
            <a:rPr lang="en-US" dirty="0"/>
            <a:t>SpaceX API</a:t>
          </a:r>
        </a:p>
      </dgm:t>
    </dgm:pt>
    <dgm:pt modelId="{6D277F77-35E1-475F-9636-8A9897A14B7B}" type="parTrans" cxnId="{CFEE6975-6DBF-4126-A284-3B974A4BBBF1}">
      <dgm:prSet/>
      <dgm:spPr/>
      <dgm:t>
        <a:bodyPr/>
        <a:lstStyle/>
        <a:p>
          <a:endParaRPr lang="en-US"/>
        </a:p>
      </dgm:t>
    </dgm:pt>
    <dgm:pt modelId="{2AE0AAFC-4F1A-49D2-BAE3-DBA7E82F6555}" type="sibTrans" cxnId="{CFEE6975-6DBF-4126-A284-3B974A4BBBF1}">
      <dgm:prSet/>
      <dgm:spPr/>
      <dgm:t>
        <a:bodyPr/>
        <a:lstStyle/>
        <a:p>
          <a:endParaRPr lang="en-US"/>
        </a:p>
      </dgm:t>
    </dgm:pt>
    <dgm:pt modelId="{1BA4E52E-D649-4D63-AFE5-E6C332B19009}">
      <dgm:prSet phldrT="[Text]"/>
      <dgm:spPr/>
      <dgm:t>
        <a:bodyPr/>
        <a:lstStyle/>
        <a:p>
          <a:r>
            <a:rPr lang="en-US" dirty="0"/>
            <a:t>Web scrap</a:t>
          </a:r>
        </a:p>
      </dgm:t>
    </dgm:pt>
    <dgm:pt modelId="{39FAA466-D679-43F5-A2BA-8B9C49CF60BE}" type="parTrans" cxnId="{09A6AE1D-0037-420C-AFFD-23C8B43DF0F9}">
      <dgm:prSet/>
      <dgm:spPr/>
      <dgm:t>
        <a:bodyPr/>
        <a:lstStyle/>
        <a:p>
          <a:endParaRPr lang="en-US"/>
        </a:p>
      </dgm:t>
    </dgm:pt>
    <dgm:pt modelId="{C48E0125-01AF-49E8-8AB6-80FC97D05992}" type="sibTrans" cxnId="{09A6AE1D-0037-420C-AFFD-23C8B43DF0F9}">
      <dgm:prSet/>
      <dgm:spPr/>
      <dgm:t>
        <a:bodyPr/>
        <a:lstStyle/>
        <a:p>
          <a:endParaRPr lang="en-US"/>
        </a:p>
      </dgm:t>
    </dgm:pt>
    <dgm:pt modelId="{6A38DA11-F543-4CAB-BF71-969F333A2B65}">
      <dgm:prSet phldrT="[Text]"/>
      <dgm:spPr/>
      <dgm:t>
        <a:bodyPr/>
        <a:lstStyle/>
        <a:p>
          <a:r>
            <a:rPr lang="en-US" dirty="0"/>
            <a:t>Processing</a:t>
          </a:r>
        </a:p>
      </dgm:t>
    </dgm:pt>
    <dgm:pt modelId="{86A4ED4F-C68E-4AAE-B815-8F24FCC210C9}" type="parTrans" cxnId="{7FAEF01F-5566-4651-8D0A-E8651294C1C6}">
      <dgm:prSet/>
      <dgm:spPr/>
      <dgm:t>
        <a:bodyPr/>
        <a:lstStyle/>
        <a:p>
          <a:endParaRPr lang="en-US"/>
        </a:p>
      </dgm:t>
    </dgm:pt>
    <dgm:pt modelId="{7A751BFF-36C4-4260-8BBD-D1EAE17A0998}" type="sibTrans" cxnId="{7FAEF01F-5566-4651-8D0A-E8651294C1C6}">
      <dgm:prSet/>
      <dgm:spPr/>
      <dgm:t>
        <a:bodyPr/>
        <a:lstStyle/>
        <a:p>
          <a:endParaRPr lang="en-US"/>
        </a:p>
      </dgm:t>
    </dgm:pt>
    <dgm:pt modelId="{16F1713D-A383-4FBF-A1BE-085C116AF44B}">
      <dgm:prSet phldrT="[Text]"/>
      <dgm:spPr/>
      <dgm:t>
        <a:bodyPr/>
        <a:lstStyle/>
        <a:p>
          <a:r>
            <a:rPr lang="en-US" dirty="0"/>
            <a:t>Transform</a:t>
          </a:r>
        </a:p>
      </dgm:t>
    </dgm:pt>
    <dgm:pt modelId="{C06C591F-90B3-477A-9E87-FF97AABECEF3}" type="parTrans" cxnId="{9FD5EBBC-824D-4F06-BE09-8DAB6BB5B3FA}">
      <dgm:prSet/>
      <dgm:spPr/>
      <dgm:t>
        <a:bodyPr/>
        <a:lstStyle/>
        <a:p>
          <a:endParaRPr lang="en-US"/>
        </a:p>
      </dgm:t>
    </dgm:pt>
    <dgm:pt modelId="{7E3B7E6C-AEE1-4CB1-9499-885EBD998149}" type="sibTrans" cxnId="{9FD5EBBC-824D-4F06-BE09-8DAB6BB5B3FA}">
      <dgm:prSet/>
      <dgm:spPr/>
      <dgm:t>
        <a:bodyPr/>
        <a:lstStyle/>
        <a:p>
          <a:endParaRPr lang="en-US"/>
        </a:p>
      </dgm:t>
    </dgm:pt>
    <dgm:pt modelId="{366C370F-4CAF-4396-B39A-07593020C8DD}">
      <dgm:prSet phldrT="[Text]"/>
      <dgm:spPr/>
      <dgm:t>
        <a:bodyPr/>
        <a:lstStyle/>
        <a:p>
          <a:r>
            <a:rPr lang="en-US" dirty="0"/>
            <a:t>Parse</a:t>
          </a:r>
        </a:p>
      </dgm:t>
    </dgm:pt>
    <dgm:pt modelId="{CA8A6C20-7CDA-4F8C-92C0-5F5CA9F63100}" type="parTrans" cxnId="{F8B53F5B-88D1-4ADF-9B7F-66E140FBC14B}">
      <dgm:prSet/>
      <dgm:spPr/>
      <dgm:t>
        <a:bodyPr/>
        <a:lstStyle/>
        <a:p>
          <a:endParaRPr lang="en-US"/>
        </a:p>
      </dgm:t>
    </dgm:pt>
    <dgm:pt modelId="{D14C76A1-BF7B-4A89-A1DA-25C38571A944}" type="sibTrans" cxnId="{F8B53F5B-88D1-4ADF-9B7F-66E140FBC14B}">
      <dgm:prSet/>
      <dgm:spPr/>
      <dgm:t>
        <a:bodyPr/>
        <a:lstStyle/>
        <a:p>
          <a:endParaRPr lang="en-US"/>
        </a:p>
      </dgm:t>
    </dgm:pt>
    <dgm:pt modelId="{22C89390-7B42-4C7A-87EA-6ED30B118A38}">
      <dgm:prSet phldrT="[Text]"/>
      <dgm:spPr/>
      <dgm:t>
        <a:bodyPr/>
        <a:lstStyle/>
        <a:p>
          <a:r>
            <a:rPr lang="en-US" dirty="0"/>
            <a:t>Store</a:t>
          </a:r>
        </a:p>
      </dgm:t>
    </dgm:pt>
    <dgm:pt modelId="{B2C93CEF-7E1B-44D4-B321-E5203BC3259F}" type="parTrans" cxnId="{6AF107F0-A1F8-4199-9D47-48A1F5CCC66C}">
      <dgm:prSet/>
      <dgm:spPr/>
      <dgm:t>
        <a:bodyPr/>
        <a:lstStyle/>
        <a:p>
          <a:endParaRPr lang="en-US"/>
        </a:p>
      </dgm:t>
    </dgm:pt>
    <dgm:pt modelId="{83485D86-9FE9-4A49-9BB5-C0E19475FF23}" type="sibTrans" cxnId="{6AF107F0-A1F8-4199-9D47-48A1F5CCC66C}">
      <dgm:prSet/>
      <dgm:spPr/>
      <dgm:t>
        <a:bodyPr/>
        <a:lstStyle/>
        <a:p>
          <a:endParaRPr lang="en-US"/>
        </a:p>
      </dgm:t>
    </dgm:pt>
    <dgm:pt modelId="{149AFBB7-66D7-49E8-9EC4-DB6658FCDE23}">
      <dgm:prSet phldrT="[Text]"/>
      <dgm:spPr/>
      <dgm:t>
        <a:bodyPr/>
        <a:lstStyle/>
        <a:p>
          <a:r>
            <a:rPr lang="en-US" dirty="0"/>
            <a:t>Database</a:t>
          </a:r>
        </a:p>
      </dgm:t>
    </dgm:pt>
    <dgm:pt modelId="{75B7DFD0-5FAA-4D3F-BCDF-5B3F22C837E7}" type="parTrans" cxnId="{66EA9F4B-4FAE-4189-9493-9CF6E88D6F4C}">
      <dgm:prSet/>
      <dgm:spPr/>
      <dgm:t>
        <a:bodyPr/>
        <a:lstStyle/>
        <a:p>
          <a:endParaRPr lang="en-US"/>
        </a:p>
      </dgm:t>
    </dgm:pt>
    <dgm:pt modelId="{836A2B84-18DF-468A-A399-B87B0909A18E}" type="sibTrans" cxnId="{66EA9F4B-4FAE-4189-9493-9CF6E88D6F4C}">
      <dgm:prSet/>
      <dgm:spPr/>
      <dgm:t>
        <a:bodyPr/>
        <a:lstStyle/>
        <a:p>
          <a:endParaRPr lang="en-US"/>
        </a:p>
      </dgm:t>
    </dgm:pt>
    <dgm:pt modelId="{93DA01E8-9046-4AAD-B9DC-C483834D5014}">
      <dgm:prSet phldrT="[Text]"/>
      <dgm:spPr/>
      <dgm:t>
        <a:bodyPr/>
        <a:lstStyle/>
        <a:p>
          <a:r>
            <a:rPr lang="en-US" dirty="0"/>
            <a:t>Fetch with SQL</a:t>
          </a:r>
        </a:p>
      </dgm:t>
    </dgm:pt>
    <dgm:pt modelId="{EF997108-017C-41FC-A4FD-930A1F58BDCE}" type="parTrans" cxnId="{09542800-F21B-4BDE-96DF-1BAAE4F6F463}">
      <dgm:prSet/>
      <dgm:spPr/>
      <dgm:t>
        <a:bodyPr/>
        <a:lstStyle/>
        <a:p>
          <a:endParaRPr lang="en-US"/>
        </a:p>
      </dgm:t>
    </dgm:pt>
    <dgm:pt modelId="{CBC263D7-1586-47AD-BFDB-8D878CCE8A03}" type="sibTrans" cxnId="{09542800-F21B-4BDE-96DF-1BAAE4F6F463}">
      <dgm:prSet/>
      <dgm:spPr/>
      <dgm:t>
        <a:bodyPr/>
        <a:lstStyle/>
        <a:p>
          <a:endParaRPr lang="en-US"/>
        </a:p>
      </dgm:t>
    </dgm:pt>
    <dgm:pt modelId="{4AE515C3-B0F1-410C-96AE-5056FCEBA922}" type="pres">
      <dgm:prSet presAssocID="{BFFEF12B-31C8-453E-8D94-08C8A6857025}" presName="Name0" presStyleCnt="0">
        <dgm:presLayoutVars>
          <dgm:dir/>
          <dgm:resizeHandles val="exact"/>
        </dgm:presLayoutVars>
      </dgm:prSet>
      <dgm:spPr/>
    </dgm:pt>
    <dgm:pt modelId="{50069C4D-5B24-4B38-81EC-3861FCF2A7C0}" type="pres">
      <dgm:prSet presAssocID="{32B6EDEF-9D53-4AE8-8B90-F3E37D25A5DD}" presName="node" presStyleLbl="node1" presStyleIdx="0" presStyleCnt="3">
        <dgm:presLayoutVars>
          <dgm:bulletEnabled val="1"/>
        </dgm:presLayoutVars>
      </dgm:prSet>
      <dgm:spPr/>
    </dgm:pt>
    <dgm:pt modelId="{33ABCF4F-E881-4516-B35E-9A6D27852122}" type="pres">
      <dgm:prSet presAssocID="{2F35CEFD-AE6C-455F-A845-AA2A5D903B71}" presName="sibTrans" presStyleCnt="0"/>
      <dgm:spPr/>
    </dgm:pt>
    <dgm:pt modelId="{7CBEC4E2-89FD-41B1-933D-F275DB9A5DD5}" type="pres">
      <dgm:prSet presAssocID="{6A38DA11-F543-4CAB-BF71-969F333A2B65}" presName="node" presStyleLbl="node1" presStyleIdx="1" presStyleCnt="3" custLinFactNeighborX="1">
        <dgm:presLayoutVars>
          <dgm:bulletEnabled val="1"/>
        </dgm:presLayoutVars>
      </dgm:prSet>
      <dgm:spPr/>
    </dgm:pt>
    <dgm:pt modelId="{CB88161B-2580-4908-B356-D80D8DE59118}" type="pres">
      <dgm:prSet presAssocID="{7A751BFF-36C4-4260-8BBD-D1EAE17A0998}" presName="sibTrans" presStyleCnt="0"/>
      <dgm:spPr/>
    </dgm:pt>
    <dgm:pt modelId="{5E9F8996-B6DC-4A65-B5B8-5F7811DEA69B}" type="pres">
      <dgm:prSet presAssocID="{22C89390-7B42-4C7A-87EA-6ED30B118A38}" presName="node" presStyleLbl="node1" presStyleIdx="2" presStyleCnt="3">
        <dgm:presLayoutVars>
          <dgm:bulletEnabled val="1"/>
        </dgm:presLayoutVars>
      </dgm:prSet>
      <dgm:spPr/>
    </dgm:pt>
  </dgm:ptLst>
  <dgm:cxnLst>
    <dgm:cxn modelId="{09542800-F21B-4BDE-96DF-1BAAE4F6F463}" srcId="{22C89390-7B42-4C7A-87EA-6ED30B118A38}" destId="{93DA01E8-9046-4AAD-B9DC-C483834D5014}" srcOrd="1" destOrd="0" parTransId="{EF997108-017C-41FC-A4FD-930A1F58BDCE}" sibTransId="{CBC263D7-1586-47AD-BFDB-8D878CCE8A03}"/>
    <dgm:cxn modelId="{09A6AE1D-0037-420C-AFFD-23C8B43DF0F9}" srcId="{32B6EDEF-9D53-4AE8-8B90-F3E37D25A5DD}" destId="{1BA4E52E-D649-4D63-AFE5-E6C332B19009}" srcOrd="1" destOrd="0" parTransId="{39FAA466-D679-43F5-A2BA-8B9C49CF60BE}" sibTransId="{C48E0125-01AF-49E8-8AB6-80FC97D05992}"/>
    <dgm:cxn modelId="{7FAEF01F-5566-4651-8D0A-E8651294C1C6}" srcId="{BFFEF12B-31C8-453E-8D94-08C8A6857025}" destId="{6A38DA11-F543-4CAB-BF71-969F333A2B65}" srcOrd="1" destOrd="0" parTransId="{86A4ED4F-C68E-4AAE-B815-8F24FCC210C9}" sibTransId="{7A751BFF-36C4-4260-8BBD-D1EAE17A0998}"/>
    <dgm:cxn modelId="{D6AD7D2B-E3D4-4A46-8BF4-DEEC4CCA9B7A}" type="presOf" srcId="{366C370F-4CAF-4396-B39A-07593020C8DD}" destId="{7CBEC4E2-89FD-41B1-933D-F275DB9A5DD5}" srcOrd="0" destOrd="2" presId="urn:microsoft.com/office/officeart/2005/8/layout/hList6"/>
    <dgm:cxn modelId="{15557F35-4F61-4E36-A31A-CF01398D9129}" type="presOf" srcId="{BFFEF12B-31C8-453E-8D94-08C8A6857025}" destId="{4AE515C3-B0F1-410C-96AE-5056FCEBA922}" srcOrd="0" destOrd="0" presId="urn:microsoft.com/office/officeart/2005/8/layout/hList6"/>
    <dgm:cxn modelId="{FB5EE035-D90E-4A77-AB21-59F56685922C}" type="presOf" srcId="{1BA4E52E-D649-4D63-AFE5-E6C332B19009}" destId="{50069C4D-5B24-4B38-81EC-3861FCF2A7C0}" srcOrd="0" destOrd="2" presId="urn:microsoft.com/office/officeart/2005/8/layout/hList6"/>
    <dgm:cxn modelId="{1A58E836-3479-4C30-AF84-E452F1531542}" type="presOf" srcId="{32B6EDEF-9D53-4AE8-8B90-F3E37D25A5DD}" destId="{50069C4D-5B24-4B38-81EC-3861FCF2A7C0}" srcOrd="0" destOrd="0" presId="urn:microsoft.com/office/officeart/2005/8/layout/hList6"/>
    <dgm:cxn modelId="{F8B53F5B-88D1-4ADF-9B7F-66E140FBC14B}" srcId="{6A38DA11-F543-4CAB-BF71-969F333A2B65}" destId="{366C370F-4CAF-4396-B39A-07593020C8DD}" srcOrd="1" destOrd="0" parTransId="{CA8A6C20-7CDA-4F8C-92C0-5F5CA9F63100}" sibTransId="{D14C76A1-BF7B-4A89-A1DA-25C38571A944}"/>
    <dgm:cxn modelId="{86CC2B60-8533-4B48-B802-F72929427700}" type="presOf" srcId="{149AFBB7-66D7-49E8-9EC4-DB6658FCDE23}" destId="{5E9F8996-B6DC-4A65-B5B8-5F7811DEA69B}" srcOrd="0" destOrd="1" presId="urn:microsoft.com/office/officeart/2005/8/layout/hList6"/>
    <dgm:cxn modelId="{474A2043-3DF0-4610-A55C-50F638BABC06}" type="presOf" srcId="{7F0BAD1D-889F-467D-A28B-534F7FAC072A}" destId="{50069C4D-5B24-4B38-81EC-3861FCF2A7C0}" srcOrd="0" destOrd="1" presId="urn:microsoft.com/office/officeart/2005/8/layout/hList6"/>
    <dgm:cxn modelId="{66EA9F4B-4FAE-4189-9493-9CF6E88D6F4C}" srcId="{22C89390-7B42-4C7A-87EA-6ED30B118A38}" destId="{149AFBB7-66D7-49E8-9EC4-DB6658FCDE23}" srcOrd="0" destOrd="0" parTransId="{75B7DFD0-5FAA-4D3F-BCDF-5B3F22C837E7}" sibTransId="{836A2B84-18DF-468A-A399-B87B0909A18E}"/>
    <dgm:cxn modelId="{CFEE6975-6DBF-4126-A284-3B974A4BBBF1}" srcId="{32B6EDEF-9D53-4AE8-8B90-F3E37D25A5DD}" destId="{7F0BAD1D-889F-467D-A28B-534F7FAC072A}" srcOrd="0" destOrd="0" parTransId="{6D277F77-35E1-475F-9636-8A9897A14B7B}" sibTransId="{2AE0AAFC-4F1A-49D2-BAE3-DBA7E82F6555}"/>
    <dgm:cxn modelId="{0FFA6E55-B42C-4DE5-8E01-A0C7E4579B15}" type="presOf" srcId="{6A38DA11-F543-4CAB-BF71-969F333A2B65}" destId="{7CBEC4E2-89FD-41B1-933D-F275DB9A5DD5}" srcOrd="0" destOrd="0" presId="urn:microsoft.com/office/officeart/2005/8/layout/hList6"/>
    <dgm:cxn modelId="{126B4584-8DAA-401A-8A1D-87D4425C4EB4}" type="presOf" srcId="{16F1713D-A383-4FBF-A1BE-085C116AF44B}" destId="{7CBEC4E2-89FD-41B1-933D-F275DB9A5DD5}" srcOrd="0" destOrd="1" presId="urn:microsoft.com/office/officeart/2005/8/layout/hList6"/>
    <dgm:cxn modelId="{9FD5EBBC-824D-4F06-BE09-8DAB6BB5B3FA}" srcId="{6A38DA11-F543-4CAB-BF71-969F333A2B65}" destId="{16F1713D-A383-4FBF-A1BE-085C116AF44B}" srcOrd="0" destOrd="0" parTransId="{C06C591F-90B3-477A-9E87-FF97AABECEF3}" sibTransId="{7E3B7E6C-AEE1-4CB1-9499-885EBD998149}"/>
    <dgm:cxn modelId="{FB294ACB-97A3-4AB1-BC12-FD113CBE1EA8}" type="presOf" srcId="{93DA01E8-9046-4AAD-B9DC-C483834D5014}" destId="{5E9F8996-B6DC-4A65-B5B8-5F7811DEA69B}" srcOrd="0" destOrd="2" presId="urn:microsoft.com/office/officeart/2005/8/layout/hList6"/>
    <dgm:cxn modelId="{EDE74AD1-3AF8-44C5-9B6E-47FA5472D674}" type="presOf" srcId="{22C89390-7B42-4C7A-87EA-6ED30B118A38}" destId="{5E9F8996-B6DC-4A65-B5B8-5F7811DEA69B}" srcOrd="0" destOrd="0" presId="urn:microsoft.com/office/officeart/2005/8/layout/hList6"/>
    <dgm:cxn modelId="{464CCAEB-A000-4C18-84E2-BC95B176FFA8}" srcId="{BFFEF12B-31C8-453E-8D94-08C8A6857025}" destId="{32B6EDEF-9D53-4AE8-8B90-F3E37D25A5DD}" srcOrd="0" destOrd="0" parTransId="{76ACF5EF-D146-4BF9-9EA4-5DC9F36CED71}" sibTransId="{2F35CEFD-AE6C-455F-A845-AA2A5D903B71}"/>
    <dgm:cxn modelId="{6AF107F0-A1F8-4199-9D47-48A1F5CCC66C}" srcId="{BFFEF12B-31C8-453E-8D94-08C8A6857025}" destId="{22C89390-7B42-4C7A-87EA-6ED30B118A38}" srcOrd="2" destOrd="0" parTransId="{B2C93CEF-7E1B-44D4-B321-E5203BC3259F}" sibTransId="{83485D86-9FE9-4A49-9BB5-C0E19475FF23}"/>
    <dgm:cxn modelId="{5AA8DEA8-D845-40B6-9207-5B492AAE9C56}" type="presParOf" srcId="{4AE515C3-B0F1-410C-96AE-5056FCEBA922}" destId="{50069C4D-5B24-4B38-81EC-3861FCF2A7C0}" srcOrd="0" destOrd="0" presId="urn:microsoft.com/office/officeart/2005/8/layout/hList6"/>
    <dgm:cxn modelId="{2FFB1662-C847-4E9F-B6F6-6354F65E2831}" type="presParOf" srcId="{4AE515C3-B0F1-410C-96AE-5056FCEBA922}" destId="{33ABCF4F-E881-4516-B35E-9A6D27852122}" srcOrd="1" destOrd="0" presId="urn:microsoft.com/office/officeart/2005/8/layout/hList6"/>
    <dgm:cxn modelId="{356318CD-E18D-4F56-8589-7B689BAEF4E7}" type="presParOf" srcId="{4AE515C3-B0F1-410C-96AE-5056FCEBA922}" destId="{7CBEC4E2-89FD-41B1-933D-F275DB9A5DD5}" srcOrd="2" destOrd="0" presId="urn:microsoft.com/office/officeart/2005/8/layout/hList6"/>
    <dgm:cxn modelId="{0741ECC2-D9F5-4646-8AA8-5483FEAF0C0B}" type="presParOf" srcId="{4AE515C3-B0F1-410C-96AE-5056FCEBA922}" destId="{CB88161B-2580-4908-B356-D80D8DE59118}" srcOrd="3" destOrd="0" presId="urn:microsoft.com/office/officeart/2005/8/layout/hList6"/>
    <dgm:cxn modelId="{BB5A1B1D-5369-4DF9-A511-22C17F8075C8}" type="presParOf" srcId="{4AE515C3-B0F1-410C-96AE-5056FCEBA922}" destId="{5E9F8996-B6DC-4A65-B5B8-5F7811DEA69B}" srcOrd="4"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EB15D33-8BFE-48E2-BAE2-107085ACB92D}"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en-US"/>
        </a:p>
      </dgm:t>
    </dgm:pt>
    <dgm:pt modelId="{73F4B29D-D0F1-40E5-8593-4630E67EA087}">
      <dgm:prSet phldrT="[Text]"/>
      <dgm:spPr/>
      <dgm:t>
        <a:bodyPr/>
        <a:lstStyle/>
        <a:p>
          <a:r>
            <a:rPr lang="en-US" dirty="0"/>
            <a:t>Send API request</a:t>
          </a:r>
        </a:p>
      </dgm:t>
    </dgm:pt>
    <dgm:pt modelId="{33277757-A5A7-4236-903C-48CC160E5FC4}" type="parTrans" cxnId="{85AD1353-6D86-4BC1-8C30-7AF47449B9CE}">
      <dgm:prSet/>
      <dgm:spPr/>
      <dgm:t>
        <a:bodyPr/>
        <a:lstStyle/>
        <a:p>
          <a:endParaRPr lang="en-US"/>
        </a:p>
      </dgm:t>
    </dgm:pt>
    <dgm:pt modelId="{65678559-E665-4DC4-96DD-CCD799FB68BF}" type="sibTrans" cxnId="{85AD1353-6D86-4BC1-8C30-7AF47449B9CE}">
      <dgm:prSet/>
      <dgm:spPr/>
      <dgm:t>
        <a:bodyPr/>
        <a:lstStyle/>
        <a:p>
          <a:endParaRPr lang="en-US"/>
        </a:p>
      </dgm:t>
    </dgm:pt>
    <dgm:pt modelId="{88B584D4-3D42-4963-80D5-6511783F46A8}">
      <dgm:prSet phldrT="[Text]"/>
      <dgm:spPr/>
      <dgm:t>
        <a:bodyPr/>
        <a:lstStyle/>
        <a:p>
          <a:r>
            <a:rPr lang="en-US" dirty="0"/>
            <a:t>SpaceX API endpoint</a:t>
          </a:r>
        </a:p>
      </dgm:t>
    </dgm:pt>
    <dgm:pt modelId="{DBF790BA-74E1-49AC-827E-CAD26109210C}" type="parTrans" cxnId="{94CD03A4-D81A-49BE-9AE9-3EC6F879E5A0}">
      <dgm:prSet/>
      <dgm:spPr/>
      <dgm:t>
        <a:bodyPr/>
        <a:lstStyle/>
        <a:p>
          <a:endParaRPr lang="en-US"/>
        </a:p>
      </dgm:t>
    </dgm:pt>
    <dgm:pt modelId="{C28C5EE6-67CF-4622-9347-742910C375D1}" type="sibTrans" cxnId="{94CD03A4-D81A-49BE-9AE9-3EC6F879E5A0}">
      <dgm:prSet/>
      <dgm:spPr/>
      <dgm:t>
        <a:bodyPr/>
        <a:lstStyle/>
        <a:p>
          <a:endParaRPr lang="en-US"/>
        </a:p>
      </dgm:t>
    </dgm:pt>
    <dgm:pt modelId="{FCB17543-1161-4699-A6FB-E46CB5362837}">
      <dgm:prSet phldrT="[Text]"/>
      <dgm:spPr/>
      <dgm:t>
        <a:bodyPr/>
        <a:lstStyle/>
        <a:p>
          <a:r>
            <a:rPr lang="en-US" dirty="0"/>
            <a:t>Python requests library</a:t>
          </a:r>
        </a:p>
      </dgm:t>
    </dgm:pt>
    <dgm:pt modelId="{951C5218-FE96-452E-A1CE-254C03D6C5F2}" type="parTrans" cxnId="{CCC6DCD7-4855-4A07-A7E0-53D0E3DA64AA}">
      <dgm:prSet/>
      <dgm:spPr/>
      <dgm:t>
        <a:bodyPr/>
        <a:lstStyle/>
        <a:p>
          <a:endParaRPr lang="en-US"/>
        </a:p>
      </dgm:t>
    </dgm:pt>
    <dgm:pt modelId="{E21D4735-4B2E-4598-98BD-7348FC53D52F}" type="sibTrans" cxnId="{CCC6DCD7-4855-4A07-A7E0-53D0E3DA64AA}">
      <dgm:prSet/>
      <dgm:spPr/>
      <dgm:t>
        <a:bodyPr/>
        <a:lstStyle/>
        <a:p>
          <a:endParaRPr lang="en-US"/>
        </a:p>
      </dgm:t>
    </dgm:pt>
    <dgm:pt modelId="{BABA0C61-6EA7-4580-A394-FCD442EC88FD}">
      <dgm:prSet phldrT="[Text]"/>
      <dgm:spPr/>
      <dgm:t>
        <a:bodyPr/>
        <a:lstStyle/>
        <a:p>
          <a:r>
            <a:rPr lang="en-US" dirty="0"/>
            <a:t>Parse API response</a:t>
          </a:r>
        </a:p>
      </dgm:t>
    </dgm:pt>
    <dgm:pt modelId="{5E5C9CF5-A4AB-4986-9E34-CEE98C56AAFF}" type="parTrans" cxnId="{35797D66-BC93-44B3-8387-36BD8B24CD14}">
      <dgm:prSet/>
      <dgm:spPr/>
      <dgm:t>
        <a:bodyPr/>
        <a:lstStyle/>
        <a:p>
          <a:endParaRPr lang="en-US"/>
        </a:p>
      </dgm:t>
    </dgm:pt>
    <dgm:pt modelId="{8614F786-5840-4D10-8A32-33E1E6D8BE00}" type="sibTrans" cxnId="{35797D66-BC93-44B3-8387-36BD8B24CD14}">
      <dgm:prSet/>
      <dgm:spPr/>
      <dgm:t>
        <a:bodyPr/>
        <a:lstStyle/>
        <a:p>
          <a:endParaRPr lang="en-US"/>
        </a:p>
      </dgm:t>
    </dgm:pt>
    <dgm:pt modelId="{4FCFCAE3-8BDA-49B7-8408-FBB52108B5DA}">
      <dgm:prSet phldrT="[Text]"/>
      <dgm:spPr/>
      <dgm:t>
        <a:bodyPr/>
        <a:lstStyle/>
        <a:p>
          <a:r>
            <a:rPr lang="en-US" dirty="0"/>
            <a:t>JSON format</a:t>
          </a:r>
        </a:p>
      </dgm:t>
    </dgm:pt>
    <dgm:pt modelId="{C266FDC9-CA4A-43EC-B49E-9EF480B0B8CC}" type="parTrans" cxnId="{D5EB93C0-C454-4D7D-8A4E-05B6D43E7039}">
      <dgm:prSet/>
      <dgm:spPr/>
      <dgm:t>
        <a:bodyPr/>
        <a:lstStyle/>
        <a:p>
          <a:endParaRPr lang="en-US"/>
        </a:p>
      </dgm:t>
    </dgm:pt>
    <dgm:pt modelId="{E6A62C31-3739-488B-94E2-D69FA87EC731}" type="sibTrans" cxnId="{D5EB93C0-C454-4D7D-8A4E-05B6D43E7039}">
      <dgm:prSet/>
      <dgm:spPr/>
      <dgm:t>
        <a:bodyPr/>
        <a:lstStyle/>
        <a:p>
          <a:endParaRPr lang="en-US"/>
        </a:p>
      </dgm:t>
    </dgm:pt>
    <dgm:pt modelId="{8A941FB3-BAE3-4BA1-A84C-EFB7437E5C44}">
      <dgm:prSet phldrT="[Text]"/>
      <dgm:spPr/>
      <dgm:t>
        <a:bodyPr/>
        <a:lstStyle/>
        <a:p>
          <a:r>
            <a:rPr lang="en-US" dirty="0"/>
            <a:t>Pandas </a:t>
          </a:r>
          <a:r>
            <a:rPr lang="en-US" dirty="0" err="1"/>
            <a:t>DataFrame</a:t>
          </a:r>
          <a:endParaRPr lang="en-US" dirty="0"/>
        </a:p>
      </dgm:t>
    </dgm:pt>
    <dgm:pt modelId="{6EE6BF67-D8A1-43A7-BE71-52E3903F61F5}" type="parTrans" cxnId="{42A34A0E-0972-4A98-8D1D-E9EFB5037B0F}">
      <dgm:prSet/>
      <dgm:spPr/>
      <dgm:t>
        <a:bodyPr/>
        <a:lstStyle/>
        <a:p>
          <a:endParaRPr lang="en-US"/>
        </a:p>
      </dgm:t>
    </dgm:pt>
    <dgm:pt modelId="{EE5F4122-7ED5-45B7-B89B-ECEEEC43B7D1}" type="sibTrans" cxnId="{42A34A0E-0972-4A98-8D1D-E9EFB5037B0F}">
      <dgm:prSet/>
      <dgm:spPr/>
      <dgm:t>
        <a:bodyPr/>
        <a:lstStyle/>
        <a:p>
          <a:endParaRPr lang="en-US"/>
        </a:p>
      </dgm:t>
    </dgm:pt>
    <dgm:pt modelId="{36359646-DAC9-4D92-BF1A-3769C44A46C7}">
      <dgm:prSet phldrT="[Text]"/>
      <dgm:spPr/>
      <dgm:t>
        <a:bodyPr/>
        <a:lstStyle/>
        <a:p>
          <a:r>
            <a:rPr lang="en-US" dirty="0"/>
            <a:t>Store data</a:t>
          </a:r>
        </a:p>
      </dgm:t>
    </dgm:pt>
    <dgm:pt modelId="{DCCF75DD-6E4C-49D7-83C7-8623BC871830}" type="parTrans" cxnId="{933E2BCC-64C6-4BAC-AA19-C88DAAD5B819}">
      <dgm:prSet/>
      <dgm:spPr/>
      <dgm:t>
        <a:bodyPr/>
        <a:lstStyle/>
        <a:p>
          <a:endParaRPr lang="en-US"/>
        </a:p>
      </dgm:t>
    </dgm:pt>
    <dgm:pt modelId="{A206A30A-88BC-4958-8A81-ADDB73669A55}" type="sibTrans" cxnId="{933E2BCC-64C6-4BAC-AA19-C88DAAD5B819}">
      <dgm:prSet/>
      <dgm:spPr/>
      <dgm:t>
        <a:bodyPr/>
        <a:lstStyle/>
        <a:p>
          <a:endParaRPr lang="en-US"/>
        </a:p>
      </dgm:t>
    </dgm:pt>
    <dgm:pt modelId="{2CEE83C8-2A8B-4FC6-B204-BF432B095A26}">
      <dgm:prSet phldrT="[Text]"/>
      <dgm:spPr/>
      <dgm:t>
        <a:bodyPr/>
        <a:lstStyle/>
        <a:p>
          <a:r>
            <a:rPr lang="en-US" dirty="0"/>
            <a:t>Extract useful fields</a:t>
          </a:r>
        </a:p>
      </dgm:t>
    </dgm:pt>
    <dgm:pt modelId="{3F0B4444-7EDF-4F2F-95B5-B6CE0659F777}" type="parTrans" cxnId="{D15A8E27-4525-4DA7-9CDA-B8BE77E75E82}">
      <dgm:prSet/>
      <dgm:spPr/>
      <dgm:t>
        <a:bodyPr/>
        <a:lstStyle/>
        <a:p>
          <a:endParaRPr lang="en-US"/>
        </a:p>
      </dgm:t>
    </dgm:pt>
    <dgm:pt modelId="{F0567CC2-F2DB-4C89-8C73-6B8DA548F252}" type="sibTrans" cxnId="{D15A8E27-4525-4DA7-9CDA-B8BE77E75E82}">
      <dgm:prSet/>
      <dgm:spPr/>
      <dgm:t>
        <a:bodyPr/>
        <a:lstStyle/>
        <a:p>
          <a:endParaRPr lang="en-US"/>
        </a:p>
      </dgm:t>
    </dgm:pt>
    <dgm:pt modelId="{FCFAF834-02DE-48ED-BE46-EE67DB081BFF}">
      <dgm:prSet phldrT="[Text]"/>
      <dgm:spPr/>
      <dgm:t>
        <a:bodyPr/>
        <a:lstStyle/>
        <a:p>
          <a:r>
            <a:rPr lang="en-US" dirty="0"/>
            <a:t>Stored locally</a:t>
          </a:r>
        </a:p>
      </dgm:t>
    </dgm:pt>
    <dgm:pt modelId="{CCAB519C-2637-4846-B433-516A72355B6E}" type="parTrans" cxnId="{C90CAF3B-D892-421A-9618-2C9A361BF015}">
      <dgm:prSet/>
      <dgm:spPr/>
      <dgm:t>
        <a:bodyPr/>
        <a:lstStyle/>
        <a:p>
          <a:endParaRPr lang="en-US"/>
        </a:p>
      </dgm:t>
    </dgm:pt>
    <dgm:pt modelId="{C3A9D599-40AF-4549-A7B9-E6C6A29C0C9D}" type="sibTrans" cxnId="{C90CAF3B-D892-421A-9618-2C9A361BF015}">
      <dgm:prSet/>
      <dgm:spPr/>
      <dgm:t>
        <a:bodyPr/>
        <a:lstStyle/>
        <a:p>
          <a:endParaRPr lang="en-US"/>
        </a:p>
      </dgm:t>
    </dgm:pt>
    <dgm:pt modelId="{A0707313-B8B5-4592-97EE-794A33AC1D3D}" type="pres">
      <dgm:prSet presAssocID="{5EB15D33-8BFE-48E2-BAE2-107085ACB92D}" presName="Name0" presStyleCnt="0">
        <dgm:presLayoutVars>
          <dgm:dir/>
          <dgm:animLvl val="lvl"/>
          <dgm:resizeHandles val="exact"/>
        </dgm:presLayoutVars>
      </dgm:prSet>
      <dgm:spPr/>
    </dgm:pt>
    <dgm:pt modelId="{490BC8D4-6E58-4D62-848F-FF171FF37B39}" type="pres">
      <dgm:prSet presAssocID="{36359646-DAC9-4D92-BF1A-3769C44A46C7}" presName="boxAndChildren" presStyleCnt="0"/>
      <dgm:spPr/>
    </dgm:pt>
    <dgm:pt modelId="{15FF3C8C-D097-4DE4-8939-A7446294020A}" type="pres">
      <dgm:prSet presAssocID="{36359646-DAC9-4D92-BF1A-3769C44A46C7}" presName="parentTextBox" presStyleLbl="node1" presStyleIdx="0" presStyleCnt="3"/>
      <dgm:spPr/>
    </dgm:pt>
    <dgm:pt modelId="{D5AF048A-A83F-4C7C-AA08-4A6FA21E67F4}" type="pres">
      <dgm:prSet presAssocID="{36359646-DAC9-4D92-BF1A-3769C44A46C7}" presName="entireBox" presStyleLbl="node1" presStyleIdx="0" presStyleCnt="3"/>
      <dgm:spPr/>
    </dgm:pt>
    <dgm:pt modelId="{9C618B92-F322-4BBB-8867-75FEB2FA838B}" type="pres">
      <dgm:prSet presAssocID="{36359646-DAC9-4D92-BF1A-3769C44A46C7}" presName="descendantBox" presStyleCnt="0"/>
      <dgm:spPr/>
    </dgm:pt>
    <dgm:pt modelId="{800F4431-C6B9-4B04-B149-5D61E5AB7749}" type="pres">
      <dgm:prSet presAssocID="{2CEE83C8-2A8B-4FC6-B204-BF432B095A26}" presName="childTextBox" presStyleLbl="fgAccFollowNode1" presStyleIdx="0" presStyleCnt="6">
        <dgm:presLayoutVars>
          <dgm:bulletEnabled val="1"/>
        </dgm:presLayoutVars>
      </dgm:prSet>
      <dgm:spPr/>
    </dgm:pt>
    <dgm:pt modelId="{07D4362F-311A-4CDA-BFEA-9290434D3AE4}" type="pres">
      <dgm:prSet presAssocID="{FCFAF834-02DE-48ED-BE46-EE67DB081BFF}" presName="childTextBox" presStyleLbl="fgAccFollowNode1" presStyleIdx="1" presStyleCnt="6">
        <dgm:presLayoutVars>
          <dgm:bulletEnabled val="1"/>
        </dgm:presLayoutVars>
      </dgm:prSet>
      <dgm:spPr/>
    </dgm:pt>
    <dgm:pt modelId="{842FD811-F479-4AE1-A2E6-CEAA2867F404}" type="pres">
      <dgm:prSet presAssocID="{8614F786-5840-4D10-8A32-33E1E6D8BE00}" presName="sp" presStyleCnt="0"/>
      <dgm:spPr/>
    </dgm:pt>
    <dgm:pt modelId="{CD0DD133-A332-4D27-AFAD-601053CB0CBF}" type="pres">
      <dgm:prSet presAssocID="{BABA0C61-6EA7-4580-A394-FCD442EC88FD}" presName="arrowAndChildren" presStyleCnt="0"/>
      <dgm:spPr/>
    </dgm:pt>
    <dgm:pt modelId="{1F29C33B-26C3-4F1D-9909-F8053153F0B4}" type="pres">
      <dgm:prSet presAssocID="{BABA0C61-6EA7-4580-A394-FCD442EC88FD}" presName="parentTextArrow" presStyleLbl="node1" presStyleIdx="0" presStyleCnt="3"/>
      <dgm:spPr/>
    </dgm:pt>
    <dgm:pt modelId="{04970FF4-DBC1-49C1-BE34-0A3C6BA63E3D}" type="pres">
      <dgm:prSet presAssocID="{BABA0C61-6EA7-4580-A394-FCD442EC88FD}" presName="arrow" presStyleLbl="node1" presStyleIdx="1" presStyleCnt="3"/>
      <dgm:spPr/>
    </dgm:pt>
    <dgm:pt modelId="{67ED6EC6-2A8A-49FC-A6AD-08F86B4788FD}" type="pres">
      <dgm:prSet presAssocID="{BABA0C61-6EA7-4580-A394-FCD442EC88FD}" presName="descendantArrow" presStyleCnt="0"/>
      <dgm:spPr/>
    </dgm:pt>
    <dgm:pt modelId="{B4AD7C04-C76E-4B4F-96BC-0573C1EFE590}" type="pres">
      <dgm:prSet presAssocID="{4FCFCAE3-8BDA-49B7-8408-FBB52108B5DA}" presName="childTextArrow" presStyleLbl="fgAccFollowNode1" presStyleIdx="2" presStyleCnt="6">
        <dgm:presLayoutVars>
          <dgm:bulletEnabled val="1"/>
        </dgm:presLayoutVars>
      </dgm:prSet>
      <dgm:spPr/>
    </dgm:pt>
    <dgm:pt modelId="{17677389-AD48-4425-B259-55AAC056EF9E}" type="pres">
      <dgm:prSet presAssocID="{8A941FB3-BAE3-4BA1-A84C-EFB7437E5C44}" presName="childTextArrow" presStyleLbl="fgAccFollowNode1" presStyleIdx="3" presStyleCnt="6">
        <dgm:presLayoutVars>
          <dgm:bulletEnabled val="1"/>
        </dgm:presLayoutVars>
      </dgm:prSet>
      <dgm:spPr/>
    </dgm:pt>
    <dgm:pt modelId="{B6BBC592-CA03-4458-B32B-1F531DC57C12}" type="pres">
      <dgm:prSet presAssocID="{65678559-E665-4DC4-96DD-CCD799FB68BF}" presName="sp" presStyleCnt="0"/>
      <dgm:spPr/>
    </dgm:pt>
    <dgm:pt modelId="{4B13B9CA-BC00-465E-9DBE-04E9A1A10E67}" type="pres">
      <dgm:prSet presAssocID="{73F4B29D-D0F1-40E5-8593-4630E67EA087}" presName="arrowAndChildren" presStyleCnt="0"/>
      <dgm:spPr/>
    </dgm:pt>
    <dgm:pt modelId="{E2AC9D9F-743F-4FE6-8E6F-E96DBA7C3782}" type="pres">
      <dgm:prSet presAssocID="{73F4B29D-D0F1-40E5-8593-4630E67EA087}" presName="parentTextArrow" presStyleLbl="node1" presStyleIdx="1" presStyleCnt="3"/>
      <dgm:spPr/>
    </dgm:pt>
    <dgm:pt modelId="{AB90D1EB-F6B9-4E7E-A7AF-4704FCD7E8B2}" type="pres">
      <dgm:prSet presAssocID="{73F4B29D-D0F1-40E5-8593-4630E67EA087}" presName="arrow" presStyleLbl="node1" presStyleIdx="2" presStyleCnt="3"/>
      <dgm:spPr/>
    </dgm:pt>
    <dgm:pt modelId="{63895659-9BF3-47A4-9377-E6769A3F157D}" type="pres">
      <dgm:prSet presAssocID="{73F4B29D-D0F1-40E5-8593-4630E67EA087}" presName="descendantArrow" presStyleCnt="0"/>
      <dgm:spPr/>
    </dgm:pt>
    <dgm:pt modelId="{F89E9056-6391-4F9C-AF81-E27BC1963C68}" type="pres">
      <dgm:prSet presAssocID="{88B584D4-3D42-4963-80D5-6511783F46A8}" presName="childTextArrow" presStyleLbl="fgAccFollowNode1" presStyleIdx="4" presStyleCnt="6">
        <dgm:presLayoutVars>
          <dgm:bulletEnabled val="1"/>
        </dgm:presLayoutVars>
      </dgm:prSet>
      <dgm:spPr/>
    </dgm:pt>
    <dgm:pt modelId="{734CF0E0-452D-4995-A86C-B7E37585FB86}" type="pres">
      <dgm:prSet presAssocID="{FCB17543-1161-4699-A6FB-E46CB5362837}" presName="childTextArrow" presStyleLbl="fgAccFollowNode1" presStyleIdx="5" presStyleCnt="6">
        <dgm:presLayoutVars>
          <dgm:bulletEnabled val="1"/>
        </dgm:presLayoutVars>
      </dgm:prSet>
      <dgm:spPr/>
    </dgm:pt>
  </dgm:ptLst>
  <dgm:cxnLst>
    <dgm:cxn modelId="{42A34A0E-0972-4A98-8D1D-E9EFB5037B0F}" srcId="{BABA0C61-6EA7-4580-A394-FCD442EC88FD}" destId="{8A941FB3-BAE3-4BA1-A84C-EFB7437E5C44}" srcOrd="1" destOrd="0" parTransId="{6EE6BF67-D8A1-43A7-BE71-52E3903F61F5}" sibTransId="{EE5F4122-7ED5-45B7-B89B-ECEEEC43B7D1}"/>
    <dgm:cxn modelId="{DEB69C26-DD9B-4E3F-BE86-6E9915042032}" type="presOf" srcId="{73F4B29D-D0F1-40E5-8593-4630E67EA087}" destId="{AB90D1EB-F6B9-4E7E-A7AF-4704FCD7E8B2}" srcOrd="1" destOrd="0" presId="urn:microsoft.com/office/officeart/2005/8/layout/process4"/>
    <dgm:cxn modelId="{D15A8E27-4525-4DA7-9CDA-B8BE77E75E82}" srcId="{36359646-DAC9-4D92-BF1A-3769C44A46C7}" destId="{2CEE83C8-2A8B-4FC6-B204-BF432B095A26}" srcOrd="0" destOrd="0" parTransId="{3F0B4444-7EDF-4F2F-95B5-B6CE0659F777}" sibTransId="{F0567CC2-F2DB-4C89-8C73-6B8DA548F252}"/>
    <dgm:cxn modelId="{2A46C531-0AD4-4E72-B451-3B6C3D079CAA}" type="presOf" srcId="{4FCFCAE3-8BDA-49B7-8408-FBB52108B5DA}" destId="{B4AD7C04-C76E-4B4F-96BC-0573C1EFE590}" srcOrd="0" destOrd="0" presId="urn:microsoft.com/office/officeart/2005/8/layout/process4"/>
    <dgm:cxn modelId="{C90CAF3B-D892-421A-9618-2C9A361BF015}" srcId="{36359646-DAC9-4D92-BF1A-3769C44A46C7}" destId="{FCFAF834-02DE-48ED-BE46-EE67DB081BFF}" srcOrd="1" destOrd="0" parTransId="{CCAB519C-2637-4846-B433-516A72355B6E}" sibTransId="{C3A9D599-40AF-4549-A7B9-E6C6A29C0C9D}"/>
    <dgm:cxn modelId="{4A01B940-7195-47F3-92D6-1736CAE7294D}" type="presOf" srcId="{BABA0C61-6EA7-4580-A394-FCD442EC88FD}" destId="{1F29C33B-26C3-4F1D-9909-F8053153F0B4}" srcOrd="0" destOrd="0" presId="urn:microsoft.com/office/officeart/2005/8/layout/process4"/>
    <dgm:cxn modelId="{CF73F342-7726-49AC-99CC-1613C0F19BE6}" type="presOf" srcId="{BABA0C61-6EA7-4580-A394-FCD442EC88FD}" destId="{04970FF4-DBC1-49C1-BE34-0A3C6BA63E3D}" srcOrd="1" destOrd="0" presId="urn:microsoft.com/office/officeart/2005/8/layout/process4"/>
    <dgm:cxn modelId="{35797D66-BC93-44B3-8387-36BD8B24CD14}" srcId="{5EB15D33-8BFE-48E2-BAE2-107085ACB92D}" destId="{BABA0C61-6EA7-4580-A394-FCD442EC88FD}" srcOrd="1" destOrd="0" parTransId="{5E5C9CF5-A4AB-4986-9E34-CEE98C56AAFF}" sibTransId="{8614F786-5840-4D10-8A32-33E1E6D8BE00}"/>
    <dgm:cxn modelId="{A534FD6A-921F-4BA3-8526-9EE629479228}" type="presOf" srcId="{88B584D4-3D42-4963-80D5-6511783F46A8}" destId="{F89E9056-6391-4F9C-AF81-E27BC1963C68}" srcOrd="0" destOrd="0" presId="urn:microsoft.com/office/officeart/2005/8/layout/process4"/>
    <dgm:cxn modelId="{7E8DF050-8151-4198-B2EA-EF9EE34A210B}" type="presOf" srcId="{2CEE83C8-2A8B-4FC6-B204-BF432B095A26}" destId="{800F4431-C6B9-4B04-B149-5D61E5AB7749}" srcOrd="0" destOrd="0" presId="urn:microsoft.com/office/officeart/2005/8/layout/process4"/>
    <dgm:cxn modelId="{9C0A2972-9EE0-41A9-B343-904A22680440}" type="presOf" srcId="{8A941FB3-BAE3-4BA1-A84C-EFB7437E5C44}" destId="{17677389-AD48-4425-B259-55AAC056EF9E}" srcOrd="0" destOrd="0" presId="urn:microsoft.com/office/officeart/2005/8/layout/process4"/>
    <dgm:cxn modelId="{85AD1353-6D86-4BC1-8C30-7AF47449B9CE}" srcId="{5EB15D33-8BFE-48E2-BAE2-107085ACB92D}" destId="{73F4B29D-D0F1-40E5-8593-4630E67EA087}" srcOrd="0" destOrd="0" parTransId="{33277757-A5A7-4236-903C-48CC160E5FC4}" sibTransId="{65678559-E665-4DC4-96DD-CCD799FB68BF}"/>
    <dgm:cxn modelId="{39DBFE59-4618-4BC0-90C2-7D262AB24E97}" type="presOf" srcId="{5EB15D33-8BFE-48E2-BAE2-107085ACB92D}" destId="{A0707313-B8B5-4592-97EE-794A33AC1D3D}" srcOrd="0" destOrd="0" presId="urn:microsoft.com/office/officeart/2005/8/layout/process4"/>
    <dgm:cxn modelId="{F5B6C6A2-16D0-4ECD-BC6A-7A5E05B3349C}" type="presOf" srcId="{FCB17543-1161-4699-A6FB-E46CB5362837}" destId="{734CF0E0-452D-4995-A86C-B7E37585FB86}" srcOrd="0" destOrd="0" presId="urn:microsoft.com/office/officeart/2005/8/layout/process4"/>
    <dgm:cxn modelId="{94CD03A4-D81A-49BE-9AE9-3EC6F879E5A0}" srcId="{73F4B29D-D0F1-40E5-8593-4630E67EA087}" destId="{88B584D4-3D42-4963-80D5-6511783F46A8}" srcOrd="0" destOrd="0" parTransId="{DBF790BA-74E1-49AC-827E-CAD26109210C}" sibTransId="{C28C5EE6-67CF-4622-9347-742910C375D1}"/>
    <dgm:cxn modelId="{D5EB93C0-C454-4D7D-8A4E-05B6D43E7039}" srcId="{BABA0C61-6EA7-4580-A394-FCD442EC88FD}" destId="{4FCFCAE3-8BDA-49B7-8408-FBB52108B5DA}" srcOrd="0" destOrd="0" parTransId="{C266FDC9-CA4A-43EC-B49E-9EF480B0B8CC}" sibTransId="{E6A62C31-3739-488B-94E2-D69FA87EC731}"/>
    <dgm:cxn modelId="{908577C1-CA88-439E-858A-ACD56FC58856}" type="presOf" srcId="{36359646-DAC9-4D92-BF1A-3769C44A46C7}" destId="{15FF3C8C-D097-4DE4-8939-A7446294020A}" srcOrd="0" destOrd="0" presId="urn:microsoft.com/office/officeart/2005/8/layout/process4"/>
    <dgm:cxn modelId="{31BB9EC8-2C6C-4C4E-AA30-4EE696C52744}" type="presOf" srcId="{73F4B29D-D0F1-40E5-8593-4630E67EA087}" destId="{E2AC9D9F-743F-4FE6-8E6F-E96DBA7C3782}" srcOrd="0" destOrd="0" presId="urn:microsoft.com/office/officeart/2005/8/layout/process4"/>
    <dgm:cxn modelId="{933E2BCC-64C6-4BAC-AA19-C88DAAD5B819}" srcId="{5EB15D33-8BFE-48E2-BAE2-107085ACB92D}" destId="{36359646-DAC9-4D92-BF1A-3769C44A46C7}" srcOrd="2" destOrd="0" parTransId="{DCCF75DD-6E4C-49D7-83C7-8623BC871830}" sibTransId="{A206A30A-88BC-4958-8A81-ADDB73669A55}"/>
    <dgm:cxn modelId="{CCC6DCD7-4855-4A07-A7E0-53D0E3DA64AA}" srcId="{73F4B29D-D0F1-40E5-8593-4630E67EA087}" destId="{FCB17543-1161-4699-A6FB-E46CB5362837}" srcOrd="1" destOrd="0" parTransId="{951C5218-FE96-452E-A1CE-254C03D6C5F2}" sibTransId="{E21D4735-4B2E-4598-98BD-7348FC53D52F}"/>
    <dgm:cxn modelId="{83D169DF-2B38-443F-AC44-A537EC21C2EB}" type="presOf" srcId="{36359646-DAC9-4D92-BF1A-3769C44A46C7}" destId="{D5AF048A-A83F-4C7C-AA08-4A6FA21E67F4}" srcOrd="1" destOrd="0" presId="urn:microsoft.com/office/officeart/2005/8/layout/process4"/>
    <dgm:cxn modelId="{B479FBE9-7620-4C09-B317-18014A9422CB}" type="presOf" srcId="{FCFAF834-02DE-48ED-BE46-EE67DB081BFF}" destId="{07D4362F-311A-4CDA-BFEA-9290434D3AE4}" srcOrd="0" destOrd="0" presId="urn:microsoft.com/office/officeart/2005/8/layout/process4"/>
    <dgm:cxn modelId="{5F27A00E-AE91-46A4-9F88-3A08E31CE63E}" type="presParOf" srcId="{A0707313-B8B5-4592-97EE-794A33AC1D3D}" destId="{490BC8D4-6E58-4D62-848F-FF171FF37B39}" srcOrd="0" destOrd="0" presId="urn:microsoft.com/office/officeart/2005/8/layout/process4"/>
    <dgm:cxn modelId="{55F2CEFB-1F1D-47CD-81F8-4C3274B92C54}" type="presParOf" srcId="{490BC8D4-6E58-4D62-848F-FF171FF37B39}" destId="{15FF3C8C-D097-4DE4-8939-A7446294020A}" srcOrd="0" destOrd="0" presId="urn:microsoft.com/office/officeart/2005/8/layout/process4"/>
    <dgm:cxn modelId="{F8927229-302F-4779-80C9-C759407305C2}" type="presParOf" srcId="{490BC8D4-6E58-4D62-848F-FF171FF37B39}" destId="{D5AF048A-A83F-4C7C-AA08-4A6FA21E67F4}" srcOrd="1" destOrd="0" presId="urn:microsoft.com/office/officeart/2005/8/layout/process4"/>
    <dgm:cxn modelId="{9226E685-7C78-42D8-91BC-CB82810F47F3}" type="presParOf" srcId="{490BC8D4-6E58-4D62-848F-FF171FF37B39}" destId="{9C618B92-F322-4BBB-8867-75FEB2FA838B}" srcOrd="2" destOrd="0" presId="urn:microsoft.com/office/officeart/2005/8/layout/process4"/>
    <dgm:cxn modelId="{ADED5EC8-B84D-46B5-B3DB-177E3EB636FC}" type="presParOf" srcId="{9C618B92-F322-4BBB-8867-75FEB2FA838B}" destId="{800F4431-C6B9-4B04-B149-5D61E5AB7749}" srcOrd="0" destOrd="0" presId="urn:microsoft.com/office/officeart/2005/8/layout/process4"/>
    <dgm:cxn modelId="{DF77AC5C-46CB-4FC2-8E54-26982C398F52}" type="presParOf" srcId="{9C618B92-F322-4BBB-8867-75FEB2FA838B}" destId="{07D4362F-311A-4CDA-BFEA-9290434D3AE4}" srcOrd="1" destOrd="0" presId="urn:microsoft.com/office/officeart/2005/8/layout/process4"/>
    <dgm:cxn modelId="{58D989F9-11FE-4FF4-8BE9-6D0C64704333}" type="presParOf" srcId="{A0707313-B8B5-4592-97EE-794A33AC1D3D}" destId="{842FD811-F479-4AE1-A2E6-CEAA2867F404}" srcOrd="1" destOrd="0" presId="urn:microsoft.com/office/officeart/2005/8/layout/process4"/>
    <dgm:cxn modelId="{C9C54228-90B5-46EE-ADB3-AFDBC089B391}" type="presParOf" srcId="{A0707313-B8B5-4592-97EE-794A33AC1D3D}" destId="{CD0DD133-A332-4D27-AFAD-601053CB0CBF}" srcOrd="2" destOrd="0" presId="urn:microsoft.com/office/officeart/2005/8/layout/process4"/>
    <dgm:cxn modelId="{DCAB4838-9D2E-4D05-9E07-69CC4B377703}" type="presParOf" srcId="{CD0DD133-A332-4D27-AFAD-601053CB0CBF}" destId="{1F29C33B-26C3-4F1D-9909-F8053153F0B4}" srcOrd="0" destOrd="0" presId="urn:microsoft.com/office/officeart/2005/8/layout/process4"/>
    <dgm:cxn modelId="{EA2D9C97-A450-453E-A153-37452FC20492}" type="presParOf" srcId="{CD0DD133-A332-4D27-AFAD-601053CB0CBF}" destId="{04970FF4-DBC1-49C1-BE34-0A3C6BA63E3D}" srcOrd="1" destOrd="0" presId="urn:microsoft.com/office/officeart/2005/8/layout/process4"/>
    <dgm:cxn modelId="{E2796F6F-190F-4926-A914-9A187B874B70}" type="presParOf" srcId="{CD0DD133-A332-4D27-AFAD-601053CB0CBF}" destId="{67ED6EC6-2A8A-49FC-A6AD-08F86B4788FD}" srcOrd="2" destOrd="0" presId="urn:microsoft.com/office/officeart/2005/8/layout/process4"/>
    <dgm:cxn modelId="{4978220B-E329-4870-901D-BC9534842E33}" type="presParOf" srcId="{67ED6EC6-2A8A-49FC-A6AD-08F86B4788FD}" destId="{B4AD7C04-C76E-4B4F-96BC-0573C1EFE590}" srcOrd="0" destOrd="0" presId="urn:microsoft.com/office/officeart/2005/8/layout/process4"/>
    <dgm:cxn modelId="{5A2D0B86-BB22-41A4-B86B-1DA8F39CD038}" type="presParOf" srcId="{67ED6EC6-2A8A-49FC-A6AD-08F86B4788FD}" destId="{17677389-AD48-4425-B259-55AAC056EF9E}" srcOrd="1" destOrd="0" presId="urn:microsoft.com/office/officeart/2005/8/layout/process4"/>
    <dgm:cxn modelId="{479943C3-0168-450D-AB3D-670CAD1BC61E}" type="presParOf" srcId="{A0707313-B8B5-4592-97EE-794A33AC1D3D}" destId="{B6BBC592-CA03-4458-B32B-1F531DC57C12}" srcOrd="3" destOrd="0" presId="urn:microsoft.com/office/officeart/2005/8/layout/process4"/>
    <dgm:cxn modelId="{6605698B-54AA-4F45-9B94-46B2C649C381}" type="presParOf" srcId="{A0707313-B8B5-4592-97EE-794A33AC1D3D}" destId="{4B13B9CA-BC00-465E-9DBE-04E9A1A10E67}" srcOrd="4" destOrd="0" presId="urn:microsoft.com/office/officeart/2005/8/layout/process4"/>
    <dgm:cxn modelId="{07901E20-7969-4B27-AB70-5C29780EDD1E}" type="presParOf" srcId="{4B13B9CA-BC00-465E-9DBE-04E9A1A10E67}" destId="{E2AC9D9F-743F-4FE6-8E6F-E96DBA7C3782}" srcOrd="0" destOrd="0" presId="urn:microsoft.com/office/officeart/2005/8/layout/process4"/>
    <dgm:cxn modelId="{B7059BD3-7FA4-46FE-B33A-44F6981ADCE6}" type="presParOf" srcId="{4B13B9CA-BC00-465E-9DBE-04E9A1A10E67}" destId="{AB90D1EB-F6B9-4E7E-A7AF-4704FCD7E8B2}" srcOrd="1" destOrd="0" presId="urn:microsoft.com/office/officeart/2005/8/layout/process4"/>
    <dgm:cxn modelId="{C48C594A-61F7-4249-A0D5-EE23F37B2322}" type="presParOf" srcId="{4B13B9CA-BC00-465E-9DBE-04E9A1A10E67}" destId="{63895659-9BF3-47A4-9377-E6769A3F157D}" srcOrd="2" destOrd="0" presId="urn:microsoft.com/office/officeart/2005/8/layout/process4"/>
    <dgm:cxn modelId="{66746E3C-D2AF-4DC9-8440-96971656BDC0}" type="presParOf" srcId="{63895659-9BF3-47A4-9377-E6769A3F157D}" destId="{F89E9056-6391-4F9C-AF81-E27BC1963C68}" srcOrd="0" destOrd="0" presId="urn:microsoft.com/office/officeart/2005/8/layout/process4"/>
    <dgm:cxn modelId="{A41AC1F8-CB4D-4CD3-BB7E-866AEC558B81}" type="presParOf" srcId="{63895659-9BF3-47A4-9377-E6769A3F157D}" destId="{734CF0E0-452D-4995-A86C-B7E37585FB86}" srcOrd="1" destOrd="0" presId="urn:microsoft.com/office/officeart/2005/8/layout/process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09F148B-7A1F-4C12-B65B-F1314CC7A5E1}"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986D4C4F-B7E0-41D2-9A58-40B6BD1DE3DE}">
      <dgm:prSet phldrT="[Text]"/>
      <dgm:spPr/>
      <dgm:t>
        <a:bodyPr/>
        <a:lstStyle/>
        <a:p>
          <a:r>
            <a:rPr lang="en-US" dirty="0"/>
            <a:t>Request Wiki page from </a:t>
          </a:r>
          <a:r>
            <a:rPr lang="en-US" dirty="0" err="1"/>
            <a:t>url</a:t>
          </a:r>
          <a:endParaRPr lang="en-US" dirty="0"/>
        </a:p>
      </dgm:t>
    </dgm:pt>
    <dgm:pt modelId="{F1AD3CB8-A309-4819-8DE5-DF6D9C242358}" type="parTrans" cxnId="{F597F106-FAD4-4660-972D-CFE53988E6A8}">
      <dgm:prSet/>
      <dgm:spPr/>
      <dgm:t>
        <a:bodyPr/>
        <a:lstStyle/>
        <a:p>
          <a:endParaRPr lang="en-US"/>
        </a:p>
      </dgm:t>
    </dgm:pt>
    <dgm:pt modelId="{CC94F868-615C-4E46-974D-1AC2920FFD20}" type="sibTrans" cxnId="{F597F106-FAD4-4660-972D-CFE53988E6A8}">
      <dgm:prSet/>
      <dgm:spPr/>
      <dgm:t>
        <a:bodyPr/>
        <a:lstStyle/>
        <a:p>
          <a:endParaRPr lang="en-US"/>
        </a:p>
      </dgm:t>
    </dgm:pt>
    <dgm:pt modelId="{568ED32D-8E48-4225-BDB5-1C9125899438}">
      <dgm:prSet phldrT="[Text]"/>
      <dgm:spPr/>
      <dgm:t>
        <a:bodyPr/>
        <a:lstStyle/>
        <a:p>
          <a:r>
            <a:rPr lang="en-US" dirty="0"/>
            <a:t>Parse HTML element with Beautiful soup library</a:t>
          </a:r>
        </a:p>
      </dgm:t>
    </dgm:pt>
    <dgm:pt modelId="{26A247D6-1281-41EC-B79A-08E81144D55D}" type="parTrans" cxnId="{5A996471-D2A7-482D-A0B2-6552CFE17530}">
      <dgm:prSet/>
      <dgm:spPr/>
      <dgm:t>
        <a:bodyPr/>
        <a:lstStyle/>
        <a:p>
          <a:endParaRPr lang="en-US"/>
        </a:p>
      </dgm:t>
    </dgm:pt>
    <dgm:pt modelId="{BF418346-5E0C-4C54-B0E0-B57DD1A876DD}" type="sibTrans" cxnId="{5A996471-D2A7-482D-A0B2-6552CFE17530}">
      <dgm:prSet/>
      <dgm:spPr/>
      <dgm:t>
        <a:bodyPr/>
        <a:lstStyle/>
        <a:p>
          <a:endParaRPr lang="en-US"/>
        </a:p>
      </dgm:t>
    </dgm:pt>
    <dgm:pt modelId="{47DB8826-A6C2-487E-9E7B-A33CA5221A89}">
      <dgm:prSet phldrT="[Text]"/>
      <dgm:spPr/>
      <dgm:t>
        <a:bodyPr/>
        <a:lstStyle/>
        <a:p>
          <a:r>
            <a:rPr lang="en-US" dirty="0"/>
            <a:t>Extract useful information and store it in pandas </a:t>
          </a:r>
          <a:r>
            <a:rPr lang="en-US" dirty="0" err="1"/>
            <a:t>DataFrame</a:t>
          </a:r>
          <a:endParaRPr lang="en-US" dirty="0"/>
        </a:p>
      </dgm:t>
    </dgm:pt>
    <dgm:pt modelId="{0B1CC71B-688A-4503-9977-9C8FC33F59EE}" type="parTrans" cxnId="{D351D518-81C9-4449-A81A-3618A262823D}">
      <dgm:prSet/>
      <dgm:spPr/>
      <dgm:t>
        <a:bodyPr/>
        <a:lstStyle/>
        <a:p>
          <a:endParaRPr lang="en-US"/>
        </a:p>
      </dgm:t>
    </dgm:pt>
    <dgm:pt modelId="{F8D8249C-14BC-4F53-87C9-21216A4BF77F}" type="sibTrans" cxnId="{D351D518-81C9-4449-A81A-3618A262823D}">
      <dgm:prSet/>
      <dgm:spPr/>
      <dgm:t>
        <a:bodyPr/>
        <a:lstStyle/>
        <a:p>
          <a:endParaRPr lang="en-US"/>
        </a:p>
      </dgm:t>
    </dgm:pt>
    <dgm:pt modelId="{22E587BA-5113-4CAE-8C60-1EDAB33EB3E4}" type="pres">
      <dgm:prSet presAssocID="{809F148B-7A1F-4C12-B65B-F1314CC7A5E1}" presName="outerComposite" presStyleCnt="0">
        <dgm:presLayoutVars>
          <dgm:chMax val="5"/>
          <dgm:dir/>
          <dgm:resizeHandles val="exact"/>
        </dgm:presLayoutVars>
      </dgm:prSet>
      <dgm:spPr/>
    </dgm:pt>
    <dgm:pt modelId="{09E4450E-0BB0-48A5-9A8C-40FF6DA4D614}" type="pres">
      <dgm:prSet presAssocID="{809F148B-7A1F-4C12-B65B-F1314CC7A5E1}" presName="dummyMaxCanvas" presStyleCnt="0">
        <dgm:presLayoutVars/>
      </dgm:prSet>
      <dgm:spPr/>
    </dgm:pt>
    <dgm:pt modelId="{B44D737F-7B9F-457B-898A-5D6D85C56551}" type="pres">
      <dgm:prSet presAssocID="{809F148B-7A1F-4C12-B65B-F1314CC7A5E1}" presName="ThreeNodes_1" presStyleLbl="node1" presStyleIdx="0" presStyleCnt="3">
        <dgm:presLayoutVars>
          <dgm:bulletEnabled val="1"/>
        </dgm:presLayoutVars>
      </dgm:prSet>
      <dgm:spPr/>
    </dgm:pt>
    <dgm:pt modelId="{5933FE41-E5DD-40BB-A17F-4B39BFFEA365}" type="pres">
      <dgm:prSet presAssocID="{809F148B-7A1F-4C12-B65B-F1314CC7A5E1}" presName="ThreeNodes_2" presStyleLbl="node1" presStyleIdx="1" presStyleCnt="3">
        <dgm:presLayoutVars>
          <dgm:bulletEnabled val="1"/>
        </dgm:presLayoutVars>
      </dgm:prSet>
      <dgm:spPr/>
    </dgm:pt>
    <dgm:pt modelId="{E8F00F64-688C-400B-9E56-69B7D4FB1ADE}" type="pres">
      <dgm:prSet presAssocID="{809F148B-7A1F-4C12-B65B-F1314CC7A5E1}" presName="ThreeNodes_3" presStyleLbl="node1" presStyleIdx="2" presStyleCnt="3">
        <dgm:presLayoutVars>
          <dgm:bulletEnabled val="1"/>
        </dgm:presLayoutVars>
      </dgm:prSet>
      <dgm:spPr/>
    </dgm:pt>
    <dgm:pt modelId="{A12E6D67-447B-4C51-9D7B-B2C7F9E34ADE}" type="pres">
      <dgm:prSet presAssocID="{809F148B-7A1F-4C12-B65B-F1314CC7A5E1}" presName="ThreeConn_1-2" presStyleLbl="fgAccFollowNode1" presStyleIdx="0" presStyleCnt="2">
        <dgm:presLayoutVars>
          <dgm:bulletEnabled val="1"/>
        </dgm:presLayoutVars>
      </dgm:prSet>
      <dgm:spPr/>
    </dgm:pt>
    <dgm:pt modelId="{42584158-D856-4214-A858-C1352216B80C}" type="pres">
      <dgm:prSet presAssocID="{809F148B-7A1F-4C12-B65B-F1314CC7A5E1}" presName="ThreeConn_2-3" presStyleLbl="fgAccFollowNode1" presStyleIdx="1" presStyleCnt="2">
        <dgm:presLayoutVars>
          <dgm:bulletEnabled val="1"/>
        </dgm:presLayoutVars>
      </dgm:prSet>
      <dgm:spPr/>
    </dgm:pt>
    <dgm:pt modelId="{DD4B885E-EBA7-4190-A5CD-A19521A013EF}" type="pres">
      <dgm:prSet presAssocID="{809F148B-7A1F-4C12-B65B-F1314CC7A5E1}" presName="ThreeNodes_1_text" presStyleLbl="node1" presStyleIdx="2" presStyleCnt="3">
        <dgm:presLayoutVars>
          <dgm:bulletEnabled val="1"/>
        </dgm:presLayoutVars>
      </dgm:prSet>
      <dgm:spPr/>
    </dgm:pt>
    <dgm:pt modelId="{7A6625B6-4E45-42CE-8661-BC3E172BC92F}" type="pres">
      <dgm:prSet presAssocID="{809F148B-7A1F-4C12-B65B-F1314CC7A5E1}" presName="ThreeNodes_2_text" presStyleLbl="node1" presStyleIdx="2" presStyleCnt="3">
        <dgm:presLayoutVars>
          <dgm:bulletEnabled val="1"/>
        </dgm:presLayoutVars>
      </dgm:prSet>
      <dgm:spPr/>
    </dgm:pt>
    <dgm:pt modelId="{718641B3-1259-4B98-BD29-4344117428AB}" type="pres">
      <dgm:prSet presAssocID="{809F148B-7A1F-4C12-B65B-F1314CC7A5E1}" presName="ThreeNodes_3_text" presStyleLbl="node1" presStyleIdx="2" presStyleCnt="3">
        <dgm:presLayoutVars>
          <dgm:bulletEnabled val="1"/>
        </dgm:presLayoutVars>
      </dgm:prSet>
      <dgm:spPr/>
    </dgm:pt>
  </dgm:ptLst>
  <dgm:cxnLst>
    <dgm:cxn modelId="{F597F106-FAD4-4660-972D-CFE53988E6A8}" srcId="{809F148B-7A1F-4C12-B65B-F1314CC7A5E1}" destId="{986D4C4F-B7E0-41D2-9A58-40B6BD1DE3DE}" srcOrd="0" destOrd="0" parTransId="{F1AD3CB8-A309-4819-8DE5-DF6D9C242358}" sibTransId="{CC94F868-615C-4E46-974D-1AC2920FFD20}"/>
    <dgm:cxn modelId="{FF713217-9BA2-4661-87DA-40747826DFF3}" type="presOf" srcId="{47DB8826-A6C2-487E-9E7B-A33CA5221A89}" destId="{718641B3-1259-4B98-BD29-4344117428AB}" srcOrd="1" destOrd="0" presId="urn:microsoft.com/office/officeart/2005/8/layout/vProcess5"/>
    <dgm:cxn modelId="{D351D518-81C9-4449-A81A-3618A262823D}" srcId="{809F148B-7A1F-4C12-B65B-F1314CC7A5E1}" destId="{47DB8826-A6C2-487E-9E7B-A33CA5221A89}" srcOrd="2" destOrd="0" parTransId="{0B1CC71B-688A-4503-9977-9C8FC33F59EE}" sibTransId="{F8D8249C-14BC-4F53-87C9-21216A4BF77F}"/>
    <dgm:cxn modelId="{AC620A5E-F842-45B2-9EBC-F536CAFA5691}" type="presOf" srcId="{47DB8826-A6C2-487E-9E7B-A33CA5221A89}" destId="{E8F00F64-688C-400B-9E56-69B7D4FB1ADE}" srcOrd="0" destOrd="0" presId="urn:microsoft.com/office/officeart/2005/8/layout/vProcess5"/>
    <dgm:cxn modelId="{5A996471-D2A7-482D-A0B2-6552CFE17530}" srcId="{809F148B-7A1F-4C12-B65B-F1314CC7A5E1}" destId="{568ED32D-8E48-4225-BDB5-1C9125899438}" srcOrd="1" destOrd="0" parTransId="{26A247D6-1281-41EC-B79A-08E81144D55D}" sibTransId="{BF418346-5E0C-4C54-B0E0-B57DD1A876DD}"/>
    <dgm:cxn modelId="{8C892A79-6742-40E7-AE9F-15E236F0B91E}" type="presOf" srcId="{986D4C4F-B7E0-41D2-9A58-40B6BD1DE3DE}" destId="{DD4B885E-EBA7-4190-A5CD-A19521A013EF}" srcOrd="1" destOrd="0" presId="urn:microsoft.com/office/officeart/2005/8/layout/vProcess5"/>
    <dgm:cxn modelId="{C2348C7E-C22C-4BB5-83E2-39819FCE6732}" type="presOf" srcId="{986D4C4F-B7E0-41D2-9A58-40B6BD1DE3DE}" destId="{B44D737F-7B9F-457B-898A-5D6D85C56551}" srcOrd="0" destOrd="0" presId="urn:microsoft.com/office/officeart/2005/8/layout/vProcess5"/>
    <dgm:cxn modelId="{533D21AC-4D62-4751-901E-0018FD12A131}" type="presOf" srcId="{809F148B-7A1F-4C12-B65B-F1314CC7A5E1}" destId="{22E587BA-5113-4CAE-8C60-1EDAB33EB3E4}" srcOrd="0" destOrd="0" presId="urn:microsoft.com/office/officeart/2005/8/layout/vProcess5"/>
    <dgm:cxn modelId="{3CA417B9-B6BC-449E-B3B4-731C5DE9F464}" type="presOf" srcId="{BF418346-5E0C-4C54-B0E0-B57DD1A876DD}" destId="{42584158-D856-4214-A858-C1352216B80C}" srcOrd="0" destOrd="0" presId="urn:microsoft.com/office/officeart/2005/8/layout/vProcess5"/>
    <dgm:cxn modelId="{EC4945CF-BB15-4E14-8FE4-12A216C4B19C}" type="presOf" srcId="{568ED32D-8E48-4225-BDB5-1C9125899438}" destId="{7A6625B6-4E45-42CE-8661-BC3E172BC92F}" srcOrd="1" destOrd="0" presId="urn:microsoft.com/office/officeart/2005/8/layout/vProcess5"/>
    <dgm:cxn modelId="{FB1433ED-CBB6-48DC-B66D-7E23D3A21E88}" type="presOf" srcId="{CC94F868-615C-4E46-974D-1AC2920FFD20}" destId="{A12E6D67-447B-4C51-9D7B-B2C7F9E34ADE}" srcOrd="0" destOrd="0" presId="urn:microsoft.com/office/officeart/2005/8/layout/vProcess5"/>
    <dgm:cxn modelId="{4EDDF0F3-B50C-4E9B-9AAA-EEA09D7224ED}" type="presOf" srcId="{568ED32D-8E48-4225-BDB5-1C9125899438}" destId="{5933FE41-E5DD-40BB-A17F-4B39BFFEA365}" srcOrd="0" destOrd="0" presId="urn:microsoft.com/office/officeart/2005/8/layout/vProcess5"/>
    <dgm:cxn modelId="{D2F3D007-4A56-46E6-B88C-470DACBD5B9D}" type="presParOf" srcId="{22E587BA-5113-4CAE-8C60-1EDAB33EB3E4}" destId="{09E4450E-0BB0-48A5-9A8C-40FF6DA4D614}" srcOrd="0" destOrd="0" presId="urn:microsoft.com/office/officeart/2005/8/layout/vProcess5"/>
    <dgm:cxn modelId="{9E47C3F5-869A-4F4A-AE20-972EE548E780}" type="presParOf" srcId="{22E587BA-5113-4CAE-8C60-1EDAB33EB3E4}" destId="{B44D737F-7B9F-457B-898A-5D6D85C56551}" srcOrd="1" destOrd="0" presId="urn:microsoft.com/office/officeart/2005/8/layout/vProcess5"/>
    <dgm:cxn modelId="{AB2C8DB9-D0AA-482D-9DBF-21CD3F3C993E}" type="presParOf" srcId="{22E587BA-5113-4CAE-8C60-1EDAB33EB3E4}" destId="{5933FE41-E5DD-40BB-A17F-4B39BFFEA365}" srcOrd="2" destOrd="0" presId="urn:microsoft.com/office/officeart/2005/8/layout/vProcess5"/>
    <dgm:cxn modelId="{8BB99FEB-1F5A-4676-9C84-5490E09074E9}" type="presParOf" srcId="{22E587BA-5113-4CAE-8C60-1EDAB33EB3E4}" destId="{E8F00F64-688C-400B-9E56-69B7D4FB1ADE}" srcOrd="3" destOrd="0" presId="urn:microsoft.com/office/officeart/2005/8/layout/vProcess5"/>
    <dgm:cxn modelId="{DE2ABB04-7E19-4833-BECB-53D0CB53C598}" type="presParOf" srcId="{22E587BA-5113-4CAE-8C60-1EDAB33EB3E4}" destId="{A12E6D67-447B-4C51-9D7B-B2C7F9E34ADE}" srcOrd="4" destOrd="0" presId="urn:microsoft.com/office/officeart/2005/8/layout/vProcess5"/>
    <dgm:cxn modelId="{442D7B4D-D478-48C6-81DE-95C342BC6841}" type="presParOf" srcId="{22E587BA-5113-4CAE-8C60-1EDAB33EB3E4}" destId="{42584158-D856-4214-A858-C1352216B80C}" srcOrd="5" destOrd="0" presId="urn:microsoft.com/office/officeart/2005/8/layout/vProcess5"/>
    <dgm:cxn modelId="{AF40F0EA-AC60-439C-9FBD-200BB72322BA}" type="presParOf" srcId="{22E587BA-5113-4CAE-8C60-1EDAB33EB3E4}" destId="{DD4B885E-EBA7-4190-A5CD-A19521A013EF}" srcOrd="6" destOrd="0" presId="urn:microsoft.com/office/officeart/2005/8/layout/vProcess5"/>
    <dgm:cxn modelId="{094C5B9A-4113-40C8-83DA-C8C9C91362D3}" type="presParOf" srcId="{22E587BA-5113-4CAE-8C60-1EDAB33EB3E4}" destId="{7A6625B6-4E45-42CE-8661-BC3E172BC92F}" srcOrd="7" destOrd="0" presId="urn:microsoft.com/office/officeart/2005/8/layout/vProcess5"/>
    <dgm:cxn modelId="{28AA6BC9-EC6F-4E93-983F-835AE7B15926}" type="presParOf" srcId="{22E587BA-5113-4CAE-8C60-1EDAB33EB3E4}" destId="{718641B3-1259-4B98-BD29-4344117428AB}"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0E0E1AF-4727-4670-9379-E27E4C694FAC}" type="doc">
      <dgm:prSet loTypeId="urn:microsoft.com/office/officeart/2005/8/layout/hList6" loCatId="list" qsTypeId="urn:microsoft.com/office/officeart/2005/8/quickstyle/simple1" qsCatId="simple" csTypeId="urn:microsoft.com/office/officeart/2005/8/colors/accent1_2" csCatId="accent1" phldr="1"/>
      <dgm:spPr/>
      <dgm:t>
        <a:bodyPr/>
        <a:lstStyle/>
        <a:p>
          <a:endParaRPr lang="en-US"/>
        </a:p>
      </dgm:t>
    </dgm:pt>
    <dgm:pt modelId="{A7957AD9-7323-42D5-96EC-FCA308179DC1}">
      <dgm:prSet phldrT="[Text]"/>
      <dgm:spPr/>
      <dgm:t>
        <a:bodyPr/>
        <a:lstStyle/>
        <a:p>
          <a:r>
            <a:rPr lang="en-US" dirty="0"/>
            <a:t>Replace empty values</a:t>
          </a:r>
        </a:p>
      </dgm:t>
    </dgm:pt>
    <dgm:pt modelId="{80DDC1BE-1D44-4586-AAA9-FB50D45FFC22}" type="parTrans" cxnId="{EF7EC6AF-21B5-400E-9FD0-D5EBDE9A46E1}">
      <dgm:prSet/>
      <dgm:spPr/>
      <dgm:t>
        <a:bodyPr/>
        <a:lstStyle/>
        <a:p>
          <a:endParaRPr lang="en-US"/>
        </a:p>
      </dgm:t>
    </dgm:pt>
    <dgm:pt modelId="{0C7BD315-9EAF-49DB-8F2F-20411B2A1D9A}" type="sibTrans" cxnId="{EF7EC6AF-21B5-400E-9FD0-D5EBDE9A46E1}">
      <dgm:prSet/>
      <dgm:spPr/>
      <dgm:t>
        <a:bodyPr/>
        <a:lstStyle/>
        <a:p>
          <a:endParaRPr lang="en-US"/>
        </a:p>
      </dgm:t>
    </dgm:pt>
    <dgm:pt modelId="{5519C4D1-0353-4571-9F2C-28AB415C13D1}">
      <dgm:prSet phldrT="[Text]"/>
      <dgm:spPr/>
      <dgm:t>
        <a:bodyPr/>
        <a:lstStyle/>
        <a:p>
          <a:r>
            <a:rPr lang="en-US" dirty="0"/>
            <a:t>Identify</a:t>
          </a:r>
        </a:p>
      </dgm:t>
    </dgm:pt>
    <dgm:pt modelId="{4A570DE6-FDFC-4F62-8E30-99C4E1C1DE84}" type="parTrans" cxnId="{C8582868-B0B0-498D-853C-BEAE802B28A5}">
      <dgm:prSet/>
      <dgm:spPr/>
      <dgm:t>
        <a:bodyPr/>
        <a:lstStyle/>
        <a:p>
          <a:endParaRPr lang="en-US"/>
        </a:p>
      </dgm:t>
    </dgm:pt>
    <dgm:pt modelId="{F4BDEBB2-C8EC-4EA9-AF4A-6A25A24DABD6}" type="sibTrans" cxnId="{C8582868-B0B0-498D-853C-BEAE802B28A5}">
      <dgm:prSet/>
      <dgm:spPr/>
      <dgm:t>
        <a:bodyPr/>
        <a:lstStyle/>
        <a:p>
          <a:endParaRPr lang="en-US"/>
        </a:p>
      </dgm:t>
    </dgm:pt>
    <dgm:pt modelId="{8C0AE4F3-2894-4CFD-9064-D7D35101AB6D}">
      <dgm:prSet phldrT="[Text]"/>
      <dgm:spPr/>
      <dgm:t>
        <a:bodyPr/>
        <a:lstStyle/>
        <a:p>
          <a:r>
            <a:rPr lang="en-US" dirty="0"/>
            <a:t>Drop / Replace value</a:t>
          </a:r>
        </a:p>
      </dgm:t>
    </dgm:pt>
    <dgm:pt modelId="{019FE1D8-CC84-42A5-BF6E-2955C220F5EE}" type="parTrans" cxnId="{A19A30A5-D21A-4CAC-B57C-08187D174F4C}">
      <dgm:prSet/>
      <dgm:spPr/>
      <dgm:t>
        <a:bodyPr/>
        <a:lstStyle/>
        <a:p>
          <a:endParaRPr lang="en-US"/>
        </a:p>
      </dgm:t>
    </dgm:pt>
    <dgm:pt modelId="{D28A99A6-41F8-4440-BF5E-8EDF93CC01A2}" type="sibTrans" cxnId="{A19A30A5-D21A-4CAC-B57C-08187D174F4C}">
      <dgm:prSet/>
      <dgm:spPr/>
      <dgm:t>
        <a:bodyPr/>
        <a:lstStyle/>
        <a:p>
          <a:endParaRPr lang="en-US"/>
        </a:p>
      </dgm:t>
    </dgm:pt>
    <dgm:pt modelId="{887F5CA8-3BDA-46B1-AEB7-C0426FA5D7BC}">
      <dgm:prSet phldrT="[Text]"/>
      <dgm:spPr/>
      <dgm:t>
        <a:bodyPr/>
        <a:lstStyle/>
        <a:p>
          <a:r>
            <a:rPr lang="en-US" dirty="0"/>
            <a:t>Data engineering</a:t>
          </a:r>
        </a:p>
      </dgm:t>
    </dgm:pt>
    <dgm:pt modelId="{129B7382-A8A3-4688-B118-3D37EC059C4A}" type="parTrans" cxnId="{A37155F3-E956-463F-AA0F-BDDBC162064B}">
      <dgm:prSet/>
      <dgm:spPr/>
      <dgm:t>
        <a:bodyPr/>
        <a:lstStyle/>
        <a:p>
          <a:endParaRPr lang="en-US"/>
        </a:p>
      </dgm:t>
    </dgm:pt>
    <dgm:pt modelId="{351D4DA5-0CFE-4F4D-945E-DF0E14A0E76D}" type="sibTrans" cxnId="{A37155F3-E956-463F-AA0F-BDDBC162064B}">
      <dgm:prSet/>
      <dgm:spPr/>
      <dgm:t>
        <a:bodyPr/>
        <a:lstStyle/>
        <a:p>
          <a:endParaRPr lang="en-US"/>
        </a:p>
      </dgm:t>
    </dgm:pt>
    <dgm:pt modelId="{7738DAD4-BD59-48E6-B180-338C0663B7EF}">
      <dgm:prSet phldrT="[Text]"/>
      <dgm:spPr/>
      <dgm:t>
        <a:bodyPr/>
        <a:lstStyle/>
        <a:p>
          <a:r>
            <a:rPr lang="en-US" dirty="0"/>
            <a:t>Standardize dataset</a:t>
          </a:r>
        </a:p>
      </dgm:t>
    </dgm:pt>
    <dgm:pt modelId="{40308065-0E9B-4375-98F0-7CF31414D22E}" type="parTrans" cxnId="{8B6DF2D5-14AD-43F0-8EC0-BF1F63D875D2}">
      <dgm:prSet/>
      <dgm:spPr/>
      <dgm:t>
        <a:bodyPr/>
        <a:lstStyle/>
        <a:p>
          <a:endParaRPr lang="en-US"/>
        </a:p>
      </dgm:t>
    </dgm:pt>
    <dgm:pt modelId="{CF02D492-8DFE-4F19-8F96-E02B93705E9B}" type="sibTrans" cxnId="{8B6DF2D5-14AD-43F0-8EC0-BF1F63D875D2}">
      <dgm:prSet/>
      <dgm:spPr/>
      <dgm:t>
        <a:bodyPr/>
        <a:lstStyle/>
        <a:p>
          <a:endParaRPr lang="en-US"/>
        </a:p>
      </dgm:t>
    </dgm:pt>
    <dgm:pt modelId="{46DB7C18-603D-44EA-9094-864279DB77E9}">
      <dgm:prSet phldrT="[Text]"/>
      <dgm:spPr/>
      <dgm:t>
        <a:bodyPr/>
        <a:lstStyle/>
        <a:p>
          <a:r>
            <a:rPr lang="en-US" dirty="0"/>
            <a:t>Feature Engineering</a:t>
          </a:r>
        </a:p>
      </dgm:t>
    </dgm:pt>
    <dgm:pt modelId="{ECEE945D-BECA-4E45-B0FF-A2C263095BC8}" type="parTrans" cxnId="{48F0B637-A7C2-492B-974F-1D27772AC6F3}">
      <dgm:prSet/>
      <dgm:spPr/>
      <dgm:t>
        <a:bodyPr/>
        <a:lstStyle/>
        <a:p>
          <a:endParaRPr lang="en-US"/>
        </a:p>
      </dgm:t>
    </dgm:pt>
    <dgm:pt modelId="{BFA2DC05-AD63-4886-8703-E18371645EB0}" type="sibTrans" cxnId="{48F0B637-A7C2-492B-974F-1D27772AC6F3}">
      <dgm:prSet/>
      <dgm:spPr/>
      <dgm:t>
        <a:bodyPr/>
        <a:lstStyle/>
        <a:p>
          <a:endParaRPr lang="en-US"/>
        </a:p>
      </dgm:t>
    </dgm:pt>
    <dgm:pt modelId="{0EFE733B-9B79-412D-8BCE-7BD05D1817F2}">
      <dgm:prSet phldrT="[Text]"/>
      <dgm:spPr/>
      <dgm:t>
        <a:bodyPr/>
        <a:lstStyle/>
        <a:p>
          <a:r>
            <a:rPr lang="en-US" dirty="0"/>
            <a:t>Verification</a:t>
          </a:r>
        </a:p>
      </dgm:t>
    </dgm:pt>
    <dgm:pt modelId="{D26DA9A9-75C6-474C-9EA8-75DF2B0FE29C}" type="parTrans" cxnId="{19E820A5-9C33-40DA-8BE8-969164A8B9F0}">
      <dgm:prSet/>
      <dgm:spPr/>
      <dgm:t>
        <a:bodyPr/>
        <a:lstStyle/>
        <a:p>
          <a:endParaRPr lang="en-US"/>
        </a:p>
      </dgm:t>
    </dgm:pt>
    <dgm:pt modelId="{6EF3BD28-199F-416B-80AC-D6078EAD9F9B}" type="sibTrans" cxnId="{19E820A5-9C33-40DA-8BE8-969164A8B9F0}">
      <dgm:prSet/>
      <dgm:spPr/>
      <dgm:t>
        <a:bodyPr/>
        <a:lstStyle/>
        <a:p>
          <a:endParaRPr lang="en-US"/>
        </a:p>
      </dgm:t>
    </dgm:pt>
    <dgm:pt modelId="{DA7FC073-3893-47FC-944B-817E515048D3}">
      <dgm:prSet phldrT="[Text]"/>
      <dgm:spPr/>
      <dgm:t>
        <a:bodyPr/>
        <a:lstStyle/>
        <a:p>
          <a:r>
            <a:rPr lang="en-US" dirty="0"/>
            <a:t>Consistency</a:t>
          </a:r>
        </a:p>
      </dgm:t>
    </dgm:pt>
    <dgm:pt modelId="{CD9228EF-A466-4187-B7E9-377AF2F1B745}" type="parTrans" cxnId="{3CC2AAF5-2BEA-493E-8DC0-74291DDCB263}">
      <dgm:prSet/>
      <dgm:spPr/>
      <dgm:t>
        <a:bodyPr/>
        <a:lstStyle/>
        <a:p>
          <a:endParaRPr lang="en-US"/>
        </a:p>
      </dgm:t>
    </dgm:pt>
    <dgm:pt modelId="{D1E3CD07-28C5-459D-9246-443DA8446CF1}" type="sibTrans" cxnId="{3CC2AAF5-2BEA-493E-8DC0-74291DDCB263}">
      <dgm:prSet/>
      <dgm:spPr/>
      <dgm:t>
        <a:bodyPr/>
        <a:lstStyle/>
        <a:p>
          <a:endParaRPr lang="en-US"/>
        </a:p>
      </dgm:t>
    </dgm:pt>
    <dgm:pt modelId="{0085D8BD-3461-46ED-81B5-193814554768}">
      <dgm:prSet phldrT="[Text]"/>
      <dgm:spPr/>
      <dgm:t>
        <a:bodyPr/>
        <a:lstStyle/>
        <a:p>
          <a:r>
            <a:rPr lang="en-US" dirty="0"/>
            <a:t>Duplicates</a:t>
          </a:r>
        </a:p>
      </dgm:t>
    </dgm:pt>
    <dgm:pt modelId="{A5507F7B-CED7-44E4-8D77-4933D8D2EA21}" type="parTrans" cxnId="{A61ECFC8-3AED-4D76-92B4-470D531900BC}">
      <dgm:prSet/>
      <dgm:spPr/>
      <dgm:t>
        <a:bodyPr/>
        <a:lstStyle/>
        <a:p>
          <a:endParaRPr lang="en-US"/>
        </a:p>
      </dgm:t>
    </dgm:pt>
    <dgm:pt modelId="{10AEB9D0-8CBF-4572-8EFD-E3C7E5C8CAB1}" type="sibTrans" cxnId="{A61ECFC8-3AED-4D76-92B4-470D531900BC}">
      <dgm:prSet/>
      <dgm:spPr/>
      <dgm:t>
        <a:bodyPr/>
        <a:lstStyle/>
        <a:p>
          <a:endParaRPr lang="en-US"/>
        </a:p>
      </dgm:t>
    </dgm:pt>
    <dgm:pt modelId="{C4AA37B2-C1FE-4688-A2CC-4F05C31002C8}">
      <dgm:prSet phldrT="[Text]"/>
      <dgm:spPr/>
      <dgm:t>
        <a:bodyPr/>
        <a:lstStyle/>
        <a:p>
          <a:r>
            <a:rPr lang="en-US" dirty="0"/>
            <a:t>Construct </a:t>
          </a:r>
          <a:r>
            <a:rPr lang="en-US" dirty="0" err="1"/>
            <a:t>DataFrames</a:t>
          </a:r>
          <a:endParaRPr lang="en-US" dirty="0"/>
        </a:p>
      </dgm:t>
    </dgm:pt>
    <dgm:pt modelId="{2EBFA629-5A92-43F3-8E73-9F6D3E7FA888}" type="parTrans" cxnId="{E1907912-86C0-41F3-90F0-C9D4609A0297}">
      <dgm:prSet/>
      <dgm:spPr/>
      <dgm:t>
        <a:bodyPr/>
        <a:lstStyle/>
        <a:p>
          <a:endParaRPr lang="en-US"/>
        </a:p>
      </dgm:t>
    </dgm:pt>
    <dgm:pt modelId="{59F92175-8660-4152-BFA9-5C16E8889BAB}" type="sibTrans" cxnId="{E1907912-86C0-41F3-90F0-C9D4609A0297}">
      <dgm:prSet/>
      <dgm:spPr/>
      <dgm:t>
        <a:bodyPr/>
        <a:lstStyle/>
        <a:p>
          <a:endParaRPr lang="en-US"/>
        </a:p>
      </dgm:t>
    </dgm:pt>
    <dgm:pt modelId="{6E3EA1C4-ACEE-434E-B498-6E9E72BB1B3E}">
      <dgm:prSet phldrT="[Text]"/>
      <dgm:spPr/>
      <dgm:t>
        <a:bodyPr/>
        <a:lstStyle/>
        <a:p>
          <a:r>
            <a:rPr lang="en-US" dirty="0"/>
            <a:t>Accuracy</a:t>
          </a:r>
        </a:p>
      </dgm:t>
    </dgm:pt>
    <dgm:pt modelId="{1F3573C9-E2EC-4380-A838-4F10E478CE92}" type="parTrans" cxnId="{E043F1BD-8686-46AA-B7FE-BC3787391B97}">
      <dgm:prSet/>
      <dgm:spPr/>
      <dgm:t>
        <a:bodyPr/>
        <a:lstStyle/>
        <a:p>
          <a:endParaRPr lang="en-US"/>
        </a:p>
      </dgm:t>
    </dgm:pt>
    <dgm:pt modelId="{963AB758-53C8-4E38-884D-62EF9BCAC3DF}" type="sibTrans" cxnId="{E043F1BD-8686-46AA-B7FE-BC3787391B97}">
      <dgm:prSet/>
      <dgm:spPr/>
      <dgm:t>
        <a:bodyPr/>
        <a:lstStyle/>
        <a:p>
          <a:endParaRPr lang="en-US"/>
        </a:p>
      </dgm:t>
    </dgm:pt>
    <dgm:pt modelId="{2F01046A-907C-40F7-B7D5-E82373E22D4F}" type="pres">
      <dgm:prSet presAssocID="{80E0E1AF-4727-4670-9379-E27E4C694FAC}" presName="Name0" presStyleCnt="0">
        <dgm:presLayoutVars>
          <dgm:dir/>
          <dgm:resizeHandles val="exact"/>
        </dgm:presLayoutVars>
      </dgm:prSet>
      <dgm:spPr/>
    </dgm:pt>
    <dgm:pt modelId="{F785A2A7-A438-4C81-A5E9-DC7D1DCDE820}" type="pres">
      <dgm:prSet presAssocID="{A7957AD9-7323-42D5-96EC-FCA308179DC1}" presName="node" presStyleLbl="node1" presStyleIdx="0" presStyleCnt="3">
        <dgm:presLayoutVars>
          <dgm:bulletEnabled val="1"/>
        </dgm:presLayoutVars>
      </dgm:prSet>
      <dgm:spPr/>
    </dgm:pt>
    <dgm:pt modelId="{3C890DBF-07C2-41D8-8C53-AC89AAAD5353}" type="pres">
      <dgm:prSet presAssocID="{0C7BD315-9EAF-49DB-8F2F-20411B2A1D9A}" presName="sibTrans" presStyleCnt="0"/>
      <dgm:spPr/>
    </dgm:pt>
    <dgm:pt modelId="{88B2386B-616E-4ADD-8A36-3832F00A4955}" type="pres">
      <dgm:prSet presAssocID="{887F5CA8-3BDA-46B1-AEB7-C0426FA5D7BC}" presName="node" presStyleLbl="node1" presStyleIdx="1" presStyleCnt="3">
        <dgm:presLayoutVars>
          <dgm:bulletEnabled val="1"/>
        </dgm:presLayoutVars>
      </dgm:prSet>
      <dgm:spPr/>
    </dgm:pt>
    <dgm:pt modelId="{B62941A5-96A4-4E45-A039-D1B79CB7995F}" type="pres">
      <dgm:prSet presAssocID="{351D4DA5-0CFE-4F4D-945E-DF0E14A0E76D}" presName="sibTrans" presStyleCnt="0"/>
      <dgm:spPr/>
    </dgm:pt>
    <dgm:pt modelId="{C66A4FDA-BE09-4FE6-8181-EAB2353E942B}" type="pres">
      <dgm:prSet presAssocID="{0EFE733B-9B79-412D-8BCE-7BD05D1817F2}" presName="node" presStyleLbl="node1" presStyleIdx="2" presStyleCnt="3">
        <dgm:presLayoutVars>
          <dgm:bulletEnabled val="1"/>
        </dgm:presLayoutVars>
      </dgm:prSet>
      <dgm:spPr/>
    </dgm:pt>
  </dgm:ptLst>
  <dgm:cxnLst>
    <dgm:cxn modelId="{453EB80D-C73A-4554-8300-DE8FE5C273D1}" type="presOf" srcId="{A7957AD9-7323-42D5-96EC-FCA308179DC1}" destId="{F785A2A7-A438-4C81-A5E9-DC7D1DCDE820}" srcOrd="0" destOrd="0" presId="urn:microsoft.com/office/officeart/2005/8/layout/hList6"/>
    <dgm:cxn modelId="{49DC1110-747E-46A4-A0D2-148465D809B4}" type="presOf" srcId="{46DB7C18-603D-44EA-9094-864279DB77E9}" destId="{88B2386B-616E-4ADD-8A36-3832F00A4955}" srcOrd="0" destOrd="2" presId="urn:microsoft.com/office/officeart/2005/8/layout/hList6"/>
    <dgm:cxn modelId="{E1907912-86C0-41F3-90F0-C9D4609A0297}" srcId="{887F5CA8-3BDA-46B1-AEB7-C0426FA5D7BC}" destId="{C4AA37B2-C1FE-4688-A2CC-4F05C31002C8}" srcOrd="2" destOrd="0" parTransId="{2EBFA629-5A92-43F3-8E73-9F6D3E7FA888}" sibTransId="{59F92175-8660-4152-BFA9-5C16E8889BAB}"/>
    <dgm:cxn modelId="{EF70BA12-C92B-45CD-A917-33B37B96AC89}" type="presOf" srcId="{7738DAD4-BD59-48E6-B180-338C0663B7EF}" destId="{88B2386B-616E-4ADD-8A36-3832F00A4955}" srcOrd="0" destOrd="1" presId="urn:microsoft.com/office/officeart/2005/8/layout/hList6"/>
    <dgm:cxn modelId="{F8FDF62E-CB8D-4EC7-9118-06EEABA83C80}" type="presOf" srcId="{0085D8BD-3461-46ED-81B5-193814554768}" destId="{C66A4FDA-BE09-4FE6-8181-EAB2353E942B}" srcOrd="0" destOrd="2" presId="urn:microsoft.com/office/officeart/2005/8/layout/hList6"/>
    <dgm:cxn modelId="{49656C37-3317-495C-8A9B-3A8E437137AD}" type="presOf" srcId="{887F5CA8-3BDA-46B1-AEB7-C0426FA5D7BC}" destId="{88B2386B-616E-4ADD-8A36-3832F00A4955}" srcOrd="0" destOrd="0" presId="urn:microsoft.com/office/officeart/2005/8/layout/hList6"/>
    <dgm:cxn modelId="{48F0B637-A7C2-492B-974F-1D27772AC6F3}" srcId="{887F5CA8-3BDA-46B1-AEB7-C0426FA5D7BC}" destId="{46DB7C18-603D-44EA-9094-864279DB77E9}" srcOrd="1" destOrd="0" parTransId="{ECEE945D-BECA-4E45-B0FF-A2C263095BC8}" sibTransId="{BFA2DC05-AD63-4886-8703-E18371645EB0}"/>
    <dgm:cxn modelId="{AEC3E343-6DE5-4913-ACAF-31240924B1EE}" type="presOf" srcId="{5519C4D1-0353-4571-9F2C-28AB415C13D1}" destId="{F785A2A7-A438-4C81-A5E9-DC7D1DCDE820}" srcOrd="0" destOrd="1" presId="urn:microsoft.com/office/officeart/2005/8/layout/hList6"/>
    <dgm:cxn modelId="{C8582868-B0B0-498D-853C-BEAE802B28A5}" srcId="{A7957AD9-7323-42D5-96EC-FCA308179DC1}" destId="{5519C4D1-0353-4571-9F2C-28AB415C13D1}" srcOrd="0" destOrd="0" parTransId="{4A570DE6-FDFC-4F62-8E30-99C4E1C1DE84}" sibTransId="{F4BDEBB2-C8EC-4EA9-AF4A-6A25A24DABD6}"/>
    <dgm:cxn modelId="{DC55E283-017E-440F-883F-52DB38F48C0C}" type="presOf" srcId="{DA7FC073-3893-47FC-944B-817E515048D3}" destId="{C66A4FDA-BE09-4FE6-8181-EAB2353E942B}" srcOrd="0" destOrd="1" presId="urn:microsoft.com/office/officeart/2005/8/layout/hList6"/>
    <dgm:cxn modelId="{17E2EA85-1C9A-4DC4-8A5F-AFF364D71EA2}" type="presOf" srcId="{C4AA37B2-C1FE-4688-A2CC-4F05C31002C8}" destId="{88B2386B-616E-4ADD-8A36-3832F00A4955}" srcOrd="0" destOrd="3" presId="urn:microsoft.com/office/officeart/2005/8/layout/hList6"/>
    <dgm:cxn modelId="{2CD99D8A-4ABA-44F1-9B09-77F7B508D3A5}" type="presOf" srcId="{6E3EA1C4-ACEE-434E-B498-6E9E72BB1B3E}" destId="{C66A4FDA-BE09-4FE6-8181-EAB2353E942B}" srcOrd="0" destOrd="3" presId="urn:microsoft.com/office/officeart/2005/8/layout/hList6"/>
    <dgm:cxn modelId="{19E820A5-9C33-40DA-8BE8-969164A8B9F0}" srcId="{80E0E1AF-4727-4670-9379-E27E4C694FAC}" destId="{0EFE733B-9B79-412D-8BCE-7BD05D1817F2}" srcOrd="2" destOrd="0" parTransId="{D26DA9A9-75C6-474C-9EA8-75DF2B0FE29C}" sibTransId="{6EF3BD28-199F-416B-80AC-D6078EAD9F9B}"/>
    <dgm:cxn modelId="{A19A30A5-D21A-4CAC-B57C-08187D174F4C}" srcId="{A7957AD9-7323-42D5-96EC-FCA308179DC1}" destId="{8C0AE4F3-2894-4CFD-9064-D7D35101AB6D}" srcOrd="1" destOrd="0" parTransId="{019FE1D8-CC84-42A5-BF6E-2955C220F5EE}" sibTransId="{D28A99A6-41F8-4440-BF5E-8EDF93CC01A2}"/>
    <dgm:cxn modelId="{EF7EC6AF-21B5-400E-9FD0-D5EBDE9A46E1}" srcId="{80E0E1AF-4727-4670-9379-E27E4C694FAC}" destId="{A7957AD9-7323-42D5-96EC-FCA308179DC1}" srcOrd="0" destOrd="0" parTransId="{80DDC1BE-1D44-4586-AAA9-FB50D45FFC22}" sibTransId="{0C7BD315-9EAF-49DB-8F2F-20411B2A1D9A}"/>
    <dgm:cxn modelId="{E043F1BD-8686-46AA-B7FE-BC3787391B97}" srcId="{0EFE733B-9B79-412D-8BCE-7BD05D1817F2}" destId="{6E3EA1C4-ACEE-434E-B498-6E9E72BB1B3E}" srcOrd="2" destOrd="0" parTransId="{1F3573C9-E2EC-4380-A838-4F10E478CE92}" sibTransId="{963AB758-53C8-4E38-884D-62EF9BCAC3DF}"/>
    <dgm:cxn modelId="{A61ECFC8-3AED-4D76-92B4-470D531900BC}" srcId="{0EFE733B-9B79-412D-8BCE-7BD05D1817F2}" destId="{0085D8BD-3461-46ED-81B5-193814554768}" srcOrd="1" destOrd="0" parTransId="{A5507F7B-CED7-44E4-8D77-4933D8D2EA21}" sibTransId="{10AEB9D0-8CBF-4572-8EFD-E3C7E5C8CAB1}"/>
    <dgm:cxn modelId="{424477D2-6D95-478F-83F1-24BE190647F4}" type="presOf" srcId="{8C0AE4F3-2894-4CFD-9064-D7D35101AB6D}" destId="{F785A2A7-A438-4C81-A5E9-DC7D1DCDE820}" srcOrd="0" destOrd="2" presId="urn:microsoft.com/office/officeart/2005/8/layout/hList6"/>
    <dgm:cxn modelId="{8B6DF2D5-14AD-43F0-8EC0-BF1F63D875D2}" srcId="{887F5CA8-3BDA-46B1-AEB7-C0426FA5D7BC}" destId="{7738DAD4-BD59-48E6-B180-338C0663B7EF}" srcOrd="0" destOrd="0" parTransId="{40308065-0E9B-4375-98F0-7CF31414D22E}" sibTransId="{CF02D492-8DFE-4F19-8F96-E02B93705E9B}"/>
    <dgm:cxn modelId="{074566DA-3C78-4D7E-A653-2510D11A0ABF}" type="presOf" srcId="{80E0E1AF-4727-4670-9379-E27E4C694FAC}" destId="{2F01046A-907C-40F7-B7D5-E82373E22D4F}" srcOrd="0" destOrd="0" presId="urn:microsoft.com/office/officeart/2005/8/layout/hList6"/>
    <dgm:cxn modelId="{883776E0-93AE-4E49-91EA-DE37F9C3AD98}" type="presOf" srcId="{0EFE733B-9B79-412D-8BCE-7BD05D1817F2}" destId="{C66A4FDA-BE09-4FE6-8181-EAB2353E942B}" srcOrd="0" destOrd="0" presId="urn:microsoft.com/office/officeart/2005/8/layout/hList6"/>
    <dgm:cxn modelId="{A37155F3-E956-463F-AA0F-BDDBC162064B}" srcId="{80E0E1AF-4727-4670-9379-E27E4C694FAC}" destId="{887F5CA8-3BDA-46B1-AEB7-C0426FA5D7BC}" srcOrd="1" destOrd="0" parTransId="{129B7382-A8A3-4688-B118-3D37EC059C4A}" sibTransId="{351D4DA5-0CFE-4F4D-945E-DF0E14A0E76D}"/>
    <dgm:cxn modelId="{3CC2AAF5-2BEA-493E-8DC0-74291DDCB263}" srcId="{0EFE733B-9B79-412D-8BCE-7BD05D1817F2}" destId="{DA7FC073-3893-47FC-944B-817E515048D3}" srcOrd="0" destOrd="0" parTransId="{CD9228EF-A466-4187-B7E9-377AF2F1B745}" sibTransId="{D1E3CD07-28C5-459D-9246-443DA8446CF1}"/>
    <dgm:cxn modelId="{F78B1950-3CEB-4379-B934-53732AAFA91A}" type="presParOf" srcId="{2F01046A-907C-40F7-B7D5-E82373E22D4F}" destId="{F785A2A7-A438-4C81-A5E9-DC7D1DCDE820}" srcOrd="0" destOrd="0" presId="urn:microsoft.com/office/officeart/2005/8/layout/hList6"/>
    <dgm:cxn modelId="{E9D97415-CF3F-411C-9B8A-8965AC9B6B32}" type="presParOf" srcId="{2F01046A-907C-40F7-B7D5-E82373E22D4F}" destId="{3C890DBF-07C2-41D8-8C53-AC89AAAD5353}" srcOrd="1" destOrd="0" presId="urn:microsoft.com/office/officeart/2005/8/layout/hList6"/>
    <dgm:cxn modelId="{8C3D5987-87C0-427C-A543-9C754BCFD0E7}" type="presParOf" srcId="{2F01046A-907C-40F7-B7D5-E82373E22D4F}" destId="{88B2386B-616E-4ADD-8A36-3832F00A4955}" srcOrd="2" destOrd="0" presId="urn:microsoft.com/office/officeart/2005/8/layout/hList6"/>
    <dgm:cxn modelId="{F43CD30E-D1C5-463D-A778-FDE475D117DF}" type="presParOf" srcId="{2F01046A-907C-40F7-B7D5-E82373E22D4F}" destId="{B62941A5-96A4-4E45-A039-D1B79CB7995F}" srcOrd="3" destOrd="0" presId="urn:microsoft.com/office/officeart/2005/8/layout/hList6"/>
    <dgm:cxn modelId="{DE3A7050-CF2A-47E9-A7A8-BCBC324F4958}" type="presParOf" srcId="{2F01046A-907C-40F7-B7D5-E82373E22D4F}" destId="{C66A4FDA-BE09-4FE6-8181-EAB2353E942B}" srcOrd="4" destOrd="0" presId="urn:microsoft.com/office/officeart/2005/8/layout/hList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8A1CC8E-976D-4988-A350-3C49B6ECCCEF}" type="doc">
      <dgm:prSet loTypeId="urn:microsoft.com/office/officeart/2005/8/layout/hList6" loCatId="list" qsTypeId="urn:microsoft.com/office/officeart/2005/8/quickstyle/simple1" qsCatId="simple" csTypeId="urn:microsoft.com/office/officeart/2005/8/colors/accent1_2" csCatId="accent1" phldr="1"/>
      <dgm:spPr/>
      <dgm:t>
        <a:bodyPr/>
        <a:lstStyle/>
        <a:p>
          <a:endParaRPr lang="en-US"/>
        </a:p>
      </dgm:t>
    </dgm:pt>
    <dgm:pt modelId="{4FCBC120-C8D3-4098-9035-BA652C0AA195}">
      <dgm:prSet phldrT="[Text]"/>
      <dgm:spPr/>
      <dgm:t>
        <a:bodyPr/>
        <a:lstStyle/>
        <a:p>
          <a:r>
            <a:rPr lang="en-US" dirty="0"/>
            <a:t>Construct model</a:t>
          </a:r>
        </a:p>
      </dgm:t>
    </dgm:pt>
    <dgm:pt modelId="{12A76448-A338-4E9E-A09A-033A45D02D62}" type="parTrans" cxnId="{71A154C1-023A-42FF-A2EC-411837D61F25}">
      <dgm:prSet/>
      <dgm:spPr/>
      <dgm:t>
        <a:bodyPr/>
        <a:lstStyle/>
        <a:p>
          <a:endParaRPr lang="en-US"/>
        </a:p>
      </dgm:t>
    </dgm:pt>
    <dgm:pt modelId="{C675C263-D6D8-4294-8434-DFDCB65326D0}" type="sibTrans" cxnId="{71A154C1-023A-42FF-A2EC-411837D61F25}">
      <dgm:prSet/>
      <dgm:spPr/>
      <dgm:t>
        <a:bodyPr/>
        <a:lstStyle/>
        <a:p>
          <a:endParaRPr lang="en-US"/>
        </a:p>
      </dgm:t>
    </dgm:pt>
    <dgm:pt modelId="{B322B054-DB02-4756-94AD-D8C43B11D2B0}">
      <dgm:prSet phldrT="[Text]"/>
      <dgm:spPr/>
      <dgm:t>
        <a:bodyPr/>
        <a:lstStyle/>
        <a:p>
          <a:r>
            <a:rPr lang="en-US" dirty="0"/>
            <a:t>Input dataset to </a:t>
          </a:r>
          <a:r>
            <a:rPr lang="en-US" dirty="0" err="1"/>
            <a:t>DataFrame</a:t>
          </a:r>
          <a:endParaRPr lang="en-US" dirty="0"/>
        </a:p>
      </dgm:t>
    </dgm:pt>
    <dgm:pt modelId="{0E83F563-F9BF-4907-958F-BE9288E60B6A}" type="parTrans" cxnId="{5C5198A7-DB58-4F8A-8E6D-0464C3211627}">
      <dgm:prSet/>
      <dgm:spPr/>
      <dgm:t>
        <a:bodyPr/>
        <a:lstStyle/>
        <a:p>
          <a:endParaRPr lang="en-US"/>
        </a:p>
      </dgm:t>
    </dgm:pt>
    <dgm:pt modelId="{4BAD0D01-E1FD-494F-931A-055FE8F76623}" type="sibTrans" cxnId="{5C5198A7-DB58-4F8A-8E6D-0464C3211627}">
      <dgm:prSet/>
      <dgm:spPr/>
      <dgm:t>
        <a:bodyPr/>
        <a:lstStyle/>
        <a:p>
          <a:endParaRPr lang="en-US"/>
        </a:p>
      </dgm:t>
    </dgm:pt>
    <dgm:pt modelId="{D9BDA3B7-263D-4AF2-BBD4-EBE9AAF2D66F}">
      <dgm:prSet phldrT="[Text]"/>
      <dgm:spPr/>
      <dgm:t>
        <a:bodyPr/>
        <a:lstStyle/>
        <a:p>
          <a:r>
            <a:rPr lang="en-US" dirty="0"/>
            <a:t>Pick Machine Learning model to use with</a:t>
          </a:r>
        </a:p>
      </dgm:t>
    </dgm:pt>
    <dgm:pt modelId="{39D1C164-76B9-4F0B-9DC6-1E71D9483898}" type="parTrans" cxnId="{8D0A4B8E-82CC-49E4-9D81-D08FBFC24D00}">
      <dgm:prSet/>
      <dgm:spPr/>
      <dgm:t>
        <a:bodyPr/>
        <a:lstStyle/>
        <a:p>
          <a:endParaRPr lang="en-US"/>
        </a:p>
      </dgm:t>
    </dgm:pt>
    <dgm:pt modelId="{07BA6F66-527B-4A8A-9A63-43EBA22798D0}" type="sibTrans" cxnId="{8D0A4B8E-82CC-49E4-9D81-D08FBFC24D00}">
      <dgm:prSet/>
      <dgm:spPr/>
      <dgm:t>
        <a:bodyPr/>
        <a:lstStyle/>
        <a:p>
          <a:endParaRPr lang="en-US"/>
        </a:p>
      </dgm:t>
    </dgm:pt>
    <dgm:pt modelId="{34748D3D-3241-4ED1-8740-0F385F7523D9}">
      <dgm:prSet phldrT="[Text]"/>
      <dgm:spPr/>
      <dgm:t>
        <a:bodyPr/>
        <a:lstStyle/>
        <a:p>
          <a:r>
            <a:rPr lang="en-US" dirty="0"/>
            <a:t>Model Evaluation</a:t>
          </a:r>
        </a:p>
      </dgm:t>
    </dgm:pt>
    <dgm:pt modelId="{AC9F21C0-35B3-403D-BB3F-DFAD2C2BC2AF}" type="parTrans" cxnId="{60876048-BF42-4AEC-9DE3-73692CF32C3F}">
      <dgm:prSet/>
      <dgm:spPr/>
      <dgm:t>
        <a:bodyPr/>
        <a:lstStyle/>
        <a:p>
          <a:endParaRPr lang="en-US"/>
        </a:p>
      </dgm:t>
    </dgm:pt>
    <dgm:pt modelId="{64FCBDC9-2482-4837-B889-DD778F4D5BE7}" type="sibTrans" cxnId="{60876048-BF42-4AEC-9DE3-73692CF32C3F}">
      <dgm:prSet/>
      <dgm:spPr/>
      <dgm:t>
        <a:bodyPr/>
        <a:lstStyle/>
        <a:p>
          <a:endParaRPr lang="en-US"/>
        </a:p>
      </dgm:t>
    </dgm:pt>
    <dgm:pt modelId="{595D6CAA-C63A-460D-8EE9-A97C186B3D9B}">
      <dgm:prSet phldrT="[Text]"/>
      <dgm:spPr/>
      <dgm:t>
        <a:bodyPr/>
        <a:lstStyle/>
        <a:p>
          <a:r>
            <a:rPr lang="en-US" dirty="0"/>
            <a:t>Test the accuracy scores with the report and confusion matrix</a:t>
          </a:r>
        </a:p>
      </dgm:t>
    </dgm:pt>
    <dgm:pt modelId="{B433AAC2-70EF-4496-82F3-0A35994A4C88}" type="parTrans" cxnId="{3A1FCB5F-B3A5-4511-9B9B-339FCFCE4655}">
      <dgm:prSet/>
      <dgm:spPr/>
      <dgm:t>
        <a:bodyPr/>
        <a:lstStyle/>
        <a:p>
          <a:endParaRPr lang="en-US"/>
        </a:p>
      </dgm:t>
    </dgm:pt>
    <dgm:pt modelId="{F9BFEB33-AACC-498C-876F-642415390198}" type="sibTrans" cxnId="{3A1FCB5F-B3A5-4511-9B9B-339FCFCE4655}">
      <dgm:prSet/>
      <dgm:spPr/>
      <dgm:t>
        <a:bodyPr/>
        <a:lstStyle/>
        <a:p>
          <a:endParaRPr lang="en-US"/>
        </a:p>
      </dgm:t>
    </dgm:pt>
    <dgm:pt modelId="{CD1D778E-B817-4439-8187-D9D95ABC08E3}">
      <dgm:prSet phldrT="[Text]"/>
      <dgm:spPr/>
      <dgm:t>
        <a:bodyPr/>
        <a:lstStyle/>
        <a:p>
          <a:r>
            <a:rPr lang="en-US" dirty="0"/>
            <a:t>Rank the accuracy across each models</a:t>
          </a:r>
        </a:p>
      </dgm:t>
    </dgm:pt>
    <dgm:pt modelId="{EA8A96E7-CC12-4BD2-8775-3312E6AED34C}" type="parTrans" cxnId="{CA90CDBB-4AFC-4D7B-9095-E16A790D1E44}">
      <dgm:prSet/>
      <dgm:spPr/>
      <dgm:t>
        <a:bodyPr/>
        <a:lstStyle/>
        <a:p>
          <a:endParaRPr lang="en-US"/>
        </a:p>
      </dgm:t>
    </dgm:pt>
    <dgm:pt modelId="{4C04BB3B-5B12-4B20-9B49-B85A01947908}" type="sibTrans" cxnId="{CA90CDBB-4AFC-4D7B-9095-E16A790D1E44}">
      <dgm:prSet/>
      <dgm:spPr/>
      <dgm:t>
        <a:bodyPr/>
        <a:lstStyle/>
        <a:p>
          <a:endParaRPr lang="en-US"/>
        </a:p>
      </dgm:t>
    </dgm:pt>
    <dgm:pt modelId="{B29B5041-3E1B-4729-BED4-A318D873DE63}">
      <dgm:prSet phldrT="[Text]"/>
      <dgm:spPr/>
      <dgm:t>
        <a:bodyPr/>
        <a:lstStyle/>
        <a:p>
          <a:r>
            <a:rPr lang="en-US" dirty="0"/>
            <a:t>Pick best model</a:t>
          </a:r>
        </a:p>
      </dgm:t>
    </dgm:pt>
    <dgm:pt modelId="{B3C4606A-7127-432C-9E3A-0D6881BBD83E}" type="parTrans" cxnId="{E26BAF72-4B6D-4724-9D61-A5D8A36523AF}">
      <dgm:prSet/>
      <dgm:spPr/>
      <dgm:t>
        <a:bodyPr/>
        <a:lstStyle/>
        <a:p>
          <a:endParaRPr lang="en-US"/>
        </a:p>
      </dgm:t>
    </dgm:pt>
    <dgm:pt modelId="{34E90470-3823-4BAB-BB1E-C5B1D4580074}" type="sibTrans" cxnId="{E26BAF72-4B6D-4724-9D61-A5D8A36523AF}">
      <dgm:prSet/>
      <dgm:spPr/>
      <dgm:t>
        <a:bodyPr/>
        <a:lstStyle/>
        <a:p>
          <a:endParaRPr lang="en-US"/>
        </a:p>
      </dgm:t>
    </dgm:pt>
    <dgm:pt modelId="{A8FA7D11-232B-4AD5-B6FF-1D3873110B06}">
      <dgm:prSet phldrT="[Text]"/>
      <dgm:spPr/>
      <dgm:t>
        <a:bodyPr/>
        <a:lstStyle/>
        <a:p>
          <a:r>
            <a:rPr lang="en-US" dirty="0"/>
            <a:t>Feature engineering and parameters tuning of each model</a:t>
          </a:r>
        </a:p>
      </dgm:t>
    </dgm:pt>
    <dgm:pt modelId="{B7293D8F-E9B3-4274-8001-C549D02BF30E}" type="parTrans" cxnId="{18E2DA1B-18DB-4917-9E1E-99C9B2B7C102}">
      <dgm:prSet/>
      <dgm:spPr/>
      <dgm:t>
        <a:bodyPr/>
        <a:lstStyle/>
        <a:p>
          <a:endParaRPr lang="en-US"/>
        </a:p>
      </dgm:t>
    </dgm:pt>
    <dgm:pt modelId="{AAB009CF-4BF3-4BBB-A662-EC8D4FA5E1BE}" type="sibTrans" cxnId="{18E2DA1B-18DB-4917-9E1E-99C9B2B7C102}">
      <dgm:prSet/>
      <dgm:spPr/>
      <dgm:t>
        <a:bodyPr/>
        <a:lstStyle/>
        <a:p>
          <a:endParaRPr lang="en-US"/>
        </a:p>
      </dgm:t>
    </dgm:pt>
    <dgm:pt modelId="{A2D1F666-9836-4BBC-A755-89A3CAA10A3A}">
      <dgm:prSet phldrT="[Text]"/>
      <dgm:spPr/>
      <dgm:t>
        <a:bodyPr/>
        <a:lstStyle/>
        <a:p>
          <a:r>
            <a:rPr lang="en-US" dirty="0"/>
            <a:t>Select the model with best accuracy for this dataset</a:t>
          </a:r>
        </a:p>
      </dgm:t>
    </dgm:pt>
    <dgm:pt modelId="{4B1582BE-484D-4AB3-97C9-AA62EFA8C619}" type="parTrans" cxnId="{DFCFA7E0-7B02-4D35-87A8-CE22F48D58CC}">
      <dgm:prSet/>
      <dgm:spPr/>
      <dgm:t>
        <a:bodyPr/>
        <a:lstStyle/>
        <a:p>
          <a:endParaRPr lang="en-US"/>
        </a:p>
      </dgm:t>
    </dgm:pt>
    <dgm:pt modelId="{0EA2B618-A5EE-4ED9-9899-68E04836715C}" type="sibTrans" cxnId="{DFCFA7E0-7B02-4D35-87A8-CE22F48D58CC}">
      <dgm:prSet/>
      <dgm:spPr/>
      <dgm:t>
        <a:bodyPr/>
        <a:lstStyle/>
        <a:p>
          <a:endParaRPr lang="en-US"/>
        </a:p>
      </dgm:t>
    </dgm:pt>
    <dgm:pt modelId="{2068459A-FEF1-4534-AA4C-D84C7FF0DB67}">
      <dgm:prSet phldrT="[Text]"/>
      <dgm:spPr/>
      <dgm:t>
        <a:bodyPr/>
        <a:lstStyle/>
        <a:p>
          <a:r>
            <a:rPr lang="en-US" dirty="0"/>
            <a:t>Transform data into trainable format</a:t>
          </a:r>
        </a:p>
      </dgm:t>
    </dgm:pt>
    <dgm:pt modelId="{53516991-6F9B-4FB2-9C75-00B183ABB4CD}" type="parTrans" cxnId="{A6DE6373-4813-48DD-B1D1-C46851F74B09}">
      <dgm:prSet/>
      <dgm:spPr/>
      <dgm:t>
        <a:bodyPr/>
        <a:lstStyle/>
        <a:p>
          <a:endParaRPr lang="en-US"/>
        </a:p>
      </dgm:t>
    </dgm:pt>
    <dgm:pt modelId="{1431604A-0CB3-4704-B06D-95B1439BEA06}" type="sibTrans" cxnId="{A6DE6373-4813-48DD-B1D1-C46851F74B09}">
      <dgm:prSet/>
      <dgm:spPr/>
      <dgm:t>
        <a:bodyPr/>
        <a:lstStyle/>
        <a:p>
          <a:endParaRPr lang="en-US"/>
        </a:p>
      </dgm:t>
    </dgm:pt>
    <dgm:pt modelId="{713B72FA-2025-432A-B1CE-2AB16A7C3C03}">
      <dgm:prSet phldrT="[Text]"/>
      <dgm:spPr/>
      <dgm:t>
        <a:bodyPr/>
        <a:lstStyle/>
        <a:p>
          <a:r>
            <a:rPr lang="en-US" dirty="0"/>
            <a:t>Split dataset into training and testing dataset</a:t>
          </a:r>
        </a:p>
      </dgm:t>
    </dgm:pt>
    <dgm:pt modelId="{FE59F0AB-3B75-41FC-9A79-A821AE6D70AE}" type="parTrans" cxnId="{E3DC4726-57F6-454D-BB66-EC35899F9B7E}">
      <dgm:prSet/>
      <dgm:spPr/>
      <dgm:t>
        <a:bodyPr/>
        <a:lstStyle/>
        <a:p>
          <a:endParaRPr lang="en-US"/>
        </a:p>
      </dgm:t>
    </dgm:pt>
    <dgm:pt modelId="{2F6C7A58-6E31-4A9D-805D-BB46BEE39FB4}" type="sibTrans" cxnId="{E3DC4726-57F6-454D-BB66-EC35899F9B7E}">
      <dgm:prSet/>
      <dgm:spPr/>
      <dgm:t>
        <a:bodyPr/>
        <a:lstStyle/>
        <a:p>
          <a:endParaRPr lang="en-US"/>
        </a:p>
      </dgm:t>
    </dgm:pt>
    <dgm:pt modelId="{2D146F32-88DC-401E-89EC-53B4E1BBAA59}">
      <dgm:prSet phldrT="[Text]"/>
      <dgm:spPr/>
      <dgm:t>
        <a:bodyPr/>
        <a:lstStyle/>
        <a:p>
          <a:endParaRPr lang="en-US" dirty="0"/>
        </a:p>
      </dgm:t>
    </dgm:pt>
    <dgm:pt modelId="{B23173E9-FE23-4CA7-B4D1-203DB768D232}" type="parTrans" cxnId="{0F26353A-D978-4C7D-A400-BB80A343E71F}">
      <dgm:prSet/>
      <dgm:spPr/>
      <dgm:t>
        <a:bodyPr/>
        <a:lstStyle/>
        <a:p>
          <a:endParaRPr lang="en-US"/>
        </a:p>
      </dgm:t>
    </dgm:pt>
    <dgm:pt modelId="{887B6FD2-1D78-4453-872E-996CDD08AB56}" type="sibTrans" cxnId="{0F26353A-D978-4C7D-A400-BB80A343E71F}">
      <dgm:prSet/>
      <dgm:spPr/>
      <dgm:t>
        <a:bodyPr/>
        <a:lstStyle/>
        <a:p>
          <a:endParaRPr lang="en-US"/>
        </a:p>
      </dgm:t>
    </dgm:pt>
    <dgm:pt modelId="{EDBB5632-4FE4-4656-B402-7B069C34BB40}">
      <dgm:prSet phldrT="[Text]"/>
      <dgm:spPr/>
      <dgm:t>
        <a:bodyPr/>
        <a:lstStyle/>
        <a:p>
          <a:r>
            <a:rPr lang="en-US" dirty="0"/>
            <a:t>Adjust hyperparameters of each model </a:t>
          </a:r>
        </a:p>
      </dgm:t>
    </dgm:pt>
    <dgm:pt modelId="{BD717469-3672-4B3A-905E-818E605C5282}" type="parTrans" cxnId="{474F52C5-8331-48C8-A37C-48CB3AF52169}">
      <dgm:prSet/>
      <dgm:spPr/>
      <dgm:t>
        <a:bodyPr/>
        <a:lstStyle/>
        <a:p>
          <a:endParaRPr lang="en-US"/>
        </a:p>
      </dgm:t>
    </dgm:pt>
    <dgm:pt modelId="{7B979BF3-D6BA-41D2-BD42-62E85BD39849}" type="sibTrans" cxnId="{474F52C5-8331-48C8-A37C-48CB3AF52169}">
      <dgm:prSet/>
      <dgm:spPr/>
      <dgm:t>
        <a:bodyPr/>
        <a:lstStyle/>
        <a:p>
          <a:endParaRPr lang="en-US"/>
        </a:p>
      </dgm:t>
    </dgm:pt>
    <dgm:pt modelId="{C025FF6F-F919-446C-AA25-2BD7EE8DA036}" type="pres">
      <dgm:prSet presAssocID="{98A1CC8E-976D-4988-A350-3C49B6ECCCEF}" presName="Name0" presStyleCnt="0">
        <dgm:presLayoutVars>
          <dgm:dir/>
          <dgm:resizeHandles val="exact"/>
        </dgm:presLayoutVars>
      </dgm:prSet>
      <dgm:spPr/>
    </dgm:pt>
    <dgm:pt modelId="{8AB57FB2-C8FC-4B89-B679-FF319B484F76}" type="pres">
      <dgm:prSet presAssocID="{4FCBC120-C8D3-4098-9035-BA652C0AA195}" presName="node" presStyleLbl="node1" presStyleIdx="0" presStyleCnt="3">
        <dgm:presLayoutVars>
          <dgm:bulletEnabled val="1"/>
        </dgm:presLayoutVars>
      </dgm:prSet>
      <dgm:spPr/>
    </dgm:pt>
    <dgm:pt modelId="{1902FDFD-B434-4DB6-8A4D-189B49314D33}" type="pres">
      <dgm:prSet presAssocID="{C675C263-D6D8-4294-8434-DFDCB65326D0}" presName="sibTrans" presStyleCnt="0"/>
      <dgm:spPr/>
    </dgm:pt>
    <dgm:pt modelId="{13E34185-4D56-4B74-963B-8CCB893B0CF6}" type="pres">
      <dgm:prSet presAssocID="{34748D3D-3241-4ED1-8740-0F385F7523D9}" presName="node" presStyleLbl="node1" presStyleIdx="1" presStyleCnt="3">
        <dgm:presLayoutVars>
          <dgm:bulletEnabled val="1"/>
        </dgm:presLayoutVars>
      </dgm:prSet>
      <dgm:spPr/>
    </dgm:pt>
    <dgm:pt modelId="{E0A15A87-6DC8-4F86-A4C6-CC44B9AB69CB}" type="pres">
      <dgm:prSet presAssocID="{64FCBDC9-2482-4837-B889-DD778F4D5BE7}" presName="sibTrans" presStyleCnt="0"/>
      <dgm:spPr/>
    </dgm:pt>
    <dgm:pt modelId="{AFC2E486-223C-4E4A-8D3A-F8AFA30D74D3}" type="pres">
      <dgm:prSet presAssocID="{B29B5041-3E1B-4729-BED4-A318D873DE63}" presName="node" presStyleLbl="node1" presStyleIdx="2" presStyleCnt="3">
        <dgm:presLayoutVars>
          <dgm:bulletEnabled val="1"/>
        </dgm:presLayoutVars>
      </dgm:prSet>
      <dgm:spPr/>
    </dgm:pt>
  </dgm:ptLst>
  <dgm:cxnLst>
    <dgm:cxn modelId="{5AB19003-A6DB-4B39-AE6C-73C051164189}" type="presOf" srcId="{A2D1F666-9836-4BBC-A755-89A3CAA10A3A}" destId="{AFC2E486-223C-4E4A-8D3A-F8AFA30D74D3}" srcOrd="0" destOrd="2" presId="urn:microsoft.com/office/officeart/2005/8/layout/hList6"/>
    <dgm:cxn modelId="{18E2DA1B-18DB-4917-9E1E-99C9B2B7C102}" srcId="{B29B5041-3E1B-4729-BED4-A318D873DE63}" destId="{A8FA7D11-232B-4AD5-B6FF-1D3873110B06}" srcOrd="0" destOrd="0" parTransId="{B7293D8F-E9B3-4274-8001-C549D02BF30E}" sibTransId="{AAB009CF-4BF3-4BBB-A662-EC8D4FA5E1BE}"/>
    <dgm:cxn modelId="{60027520-21B4-41F0-BF55-B6367BCAC4E8}" type="presOf" srcId="{A8FA7D11-232B-4AD5-B6FF-1D3873110B06}" destId="{AFC2E486-223C-4E4A-8D3A-F8AFA30D74D3}" srcOrd="0" destOrd="1" presId="urn:microsoft.com/office/officeart/2005/8/layout/hList6"/>
    <dgm:cxn modelId="{6CF8F622-944E-4C87-AC7D-434B8E810A0A}" type="presOf" srcId="{34748D3D-3241-4ED1-8740-0F385F7523D9}" destId="{13E34185-4D56-4B74-963B-8CCB893B0CF6}" srcOrd="0" destOrd="0" presId="urn:microsoft.com/office/officeart/2005/8/layout/hList6"/>
    <dgm:cxn modelId="{E3DC4726-57F6-454D-BB66-EC35899F9B7E}" srcId="{4FCBC120-C8D3-4098-9035-BA652C0AA195}" destId="{713B72FA-2025-432A-B1CE-2AB16A7C3C03}" srcOrd="2" destOrd="0" parTransId="{FE59F0AB-3B75-41FC-9A79-A821AE6D70AE}" sibTransId="{2F6C7A58-6E31-4A9D-805D-BB46BEE39FB4}"/>
    <dgm:cxn modelId="{E789A327-A804-4EB8-8333-6FBFFC856B27}" type="presOf" srcId="{713B72FA-2025-432A-B1CE-2AB16A7C3C03}" destId="{8AB57FB2-C8FC-4B89-B679-FF319B484F76}" srcOrd="0" destOrd="3" presId="urn:microsoft.com/office/officeart/2005/8/layout/hList6"/>
    <dgm:cxn modelId="{82AA362E-8CF6-41D1-9C79-AE38C4D40B34}" type="presOf" srcId="{CD1D778E-B817-4439-8187-D9D95ABC08E3}" destId="{13E34185-4D56-4B74-963B-8CCB893B0CF6}" srcOrd="0" destOrd="2" presId="urn:microsoft.com/office/officeart/2005/8/layout/hList6"/>
    <dgm:cxn modelId="{0F26353A-D978-4C7D-A400-BB80A343E71F}" srcId="{34748D3D-3241-4ED1-8740-0F385F7523D9}" destId="{2D146F32-88DC-401E-89EC-53B4E1BBAA59}" srcOrd="3" destOrd="0" parTransId="{B23173E9-FE23-4CA7-B4D1-203DB768D232}" sibTransId="{887B6FD2-1D78-4453-872E-996CDD08AB56}"/>
    <dgm:cxn modelId="{3A1FCB5F-B3A5-4511-9B9B-339FCFCE4655}" srcId="{34748D3D-3241-4ED1-8740-0F385F7523D9}" destId="{595D6CAA-C63A-460D-8EE9-A97C186B3D9B}" srcOrd="0" destOrd="0" parTransId="{B433AAC2-70EF-4496-82F3-0A35994A4C88}" sibTransId="{F9BFEB33-AACC-498C-876F-642415390198}"/>
    <dgm:cxn modelId="{60876048-BF42-4AEC-9DE3-73692CF32C3F}" srcId="{98A1CC8E-976D-4988-A350-3C49B6ECCCEF}" destId="{34748D3D-3241-4ED1-8740-0F385F7523D9}" srcOrd="1" destOrd="0" parTransId="{AC9F21C0-35B3-403D-BB3F-DFAD2C2BC2AF}" sibTransId="{64FCBDC9-2482-4837-B889-DD778F4D5BE7}"/>
    <dgm:cxn modelId="{E26BAF72-4B6D-4724-9D61-A5D8A36523AF}" srcId="{98A1CC8E-976D-4988-A350-3C49B6ECCCEF}" destId="{B29B5041-3E1B-4729-BED4-A318D873DE63}" srcOrd="2" destOrd="0" parTransId="{B3C4606A-7127-432C-9E3A-0D6881BBD83E}" sibTransId="{34E90470-3823-4BAB-BB1E-C5B1D4580074}"/>
    <dgm:cxn modelId="{A6DE6373-4813-48DD-B1D1-C46851F74B09}" srcId="{4FCBC120-C8D3-4098-9035-BA652C0AA195}" destId="{2068459A-FEF1-4534-AA4C-D84C7FF0DB67}" srcOrd="1" destOrd="0" parTransId="{53516991-6F9B-4FB2-9C75-00B183ABB4CD}" sibTransId="{1431604A-0CB3-4704-B06D-95B1439BEA06}"/>
    <dgm:cxn modelId="{4DBE1258-EB5D-47E8-AA0F-446320991600}" type="presOf" srcId="{B322B054-DB02-4756-94AD-D8C43B11D2B0}" destId="{8AB57FB2-C8FC-4B89-B679-FF319B484F76}" srcOrd="0" destOrd="1" presId="urn:microsoft.com/office/officeart/2005/8/layout/hList6"/>
    <dgm:cxn modelId="{8D0A4B8E-82CC-49E4-9D81-D08FBFC24D00}" srcId="{4FCBC120-C8D3-4098-9035-BA652C0AA195}" destId="{D9BDA3B7-263D-4AF2-BBD4-EBE9AAF2D66F}" srcOrd="3" destOrd="0" parTransId="{39D1C164-76B9-4F0B-9DC6-1E71D9483898}" sibTransId="{07BA6F66-527B-4A8A-9A63-43EBA22798D0}"/>
    <dgm:cxn modelId="{5C5198A7-DB58-4F8A-8E6D-0464C3211627}" srcId="{4FCBC120-C8D3-4098-9035-BA652C0AA195}" destId="{B322B054-DB02-4756-94AD-D8C43B11D2B0}" srcOrd="0" destOrd="0" parTransId="{0E83F563-F9BF-4907-958F-BE9288E60B6A}" sibTransId="{4BAD0D01-E1FD-494F-931A-055FE8F76623}"/>
    <dgm:cxn modelId="{0BD20AB2-80EF-42B3-B0C7-20F5D1D22960}" type="presOf" srcId="{EDBB5632-4FE4-4656-B402-7B069C34BB40}" destId="{13E34185-4D56-4B74-963B-8CCB893B0CF6}" srcOrd="0" destOrd="3" presId="urn:microsoft.com/office/officeart/2005/8/layout/hList6"/>
    <dgm:cxn modelId="{433CFFB5-523B-4EBB-984C-3AFA6063E173}" type="presOf" srcId="{2068459A-FEF1-4534-AA4C-D84C7FF0DB67}" destId="{8AB57FB2-C8FC-4B89-B679-FF319B484F76}" srcOrd="0" destOrd="2" presId="urn:microsoft.com/office/officeart/2005/8/layout/hList6"/>
    <dgm:cxn modelId="{CA90CDBB-4AFC-4D7B-9095-E16A790D1E44}" srcId="{34748D3D-3241-4ED1-8740-0F385F7523D9}" destId="{CD1D778E-B817-4439-8187-D9D95ABC08E3}" srcOrd="1" destOrd="0" parTransId="{EA8A96E7-CC12-4BD2-8775-3312E6AED34C}" sibTransId="{4C04BB3B-5B12-4B20-9B49-B85A01947908}"/>
    <dgm:cxn modelId="{C998F2C0-47C1-49E3-BC4A-D50E60CE433E}" type="presOf" srcId="{B29B5041-3E1B-4729-BED4-A318D873DE63}" destId="{AFC2E486-223C-4E4A-8D3A-F8AFA30D74D3}" srcOrd="0" destOrd="0" presId="urn:microsoft.com/office/officeart/2005/8/layout/hList6"/>
    <dgm:cxn modelId="{71A154C1-023A-42FF-A2EC-411837D61F25}" srcId="{98A1CC8E-976D-4988-A350-3C49B6ECCCEF}" destId="{4FCBC120-C8D3-4098-9035-BA652C0AA195}" srcOrd="0" destOrd="0" parTransId="{12A76448-A338-4E9E-A09A-033A45D02D62}" sibTransId="{C675C263-D6D8-4294-8434-DFDCB65326D0}"/>
    <dgm:cxn modelId="{474F52C5-8331-48C8-A37C-48CB3AF52169}" srcId="{34748D3D-3241-4ED1-8740-0F385F7523D9}" destId="{EDBB5632-4FE4-4656-B402-7B069C34BB40}" srcOrd="2" destOrd="0" parTransId="{BD717469-3672-4B3A-905E-818E605C5282}" sibTransId="{7B979BF3-D6BA-41D2-BD42-62E85BD39849}"/>
    <dgm:cxn modelId="{E33277C6-7FB3-461B-93A2-F1C27153B902}" type="presOf" srcId="{D9BDA3B7-263D-4AF2-BBD4-EBE9AAF2D66F}" destId="{8AB57FB2-C8FC-4B89-B679-FF319B484F76}" srcOrd="0" destOrd="4" presId="urn:microsoft.com/office/officeart/2005/8/layout/hList6"/>
    <dgm:cxn modelId="{DE697CCC-6856-4E17-925A-0D57F5FD5A45}" type="presOf" srcId="{98A1CC8E-976D-4988-A350-3C49B6ECCCEF}" destId="{C025FF6F-F919-446C-AA25-2BD7EE8DA036}" srcOrd="0" destOrd="0" presId="urn:microsoft.com/office/officeart/2005/8/layout/hList6"/>
    <dgm:cxn modelId="{FF7725CE-E6BB-4580-BD55-5343E726E63A}" type="presOf" srcId="{2D146F32-88DC-401E-89EC-53B4E1BBAA59}" destId="{13E34185-4D56-4B74-963B-8CCB893B0CF6}" srcOrd="0" destOrd="4" presId="urn:microsoft.com/office/officeart/2005/8/layout/hList6"/>
    <dgm:cxn modelId="{DFCFA7E0-7B02-4D35-87A8-CE22F48D58CC}" srcId="{B29B5041-3E1B-4729-BED4-A318D873DE63}" destId="{A2D1F666-9836-4BBC-A755-89A3CAA10A3A}" srcOrd="1" destOrd="0" parTransId="{4B1582BE-484D-4AB3-97C9-AA62EFA8C619}" sibTransId="{0EA2B618-A5EE-4ED9-9899-68E04836715C}"/>
    <dgm:cxn modelId="{84D757F1-2FD9-49D2-A323-5A01ACA71ED1}" type="presOf" srcId="{595D6CAA-C63A-460D-8EE9-A97C186B3D9B}" destId="{13E34185-4D56-4B74-963B-8CCB893B0CF6}" srcOrd="0" destOrd="1" presId="urn:microsoft.com/office/officeart/2005/8/layout/hList6"/>
    <dgm:cxn modelId="{9C9704FD-44D4-41FF-B8F8-290F5C7AB293}" type="presOf" srcId="{4FCBC120-C8D3-4098-9035-BA652C0AA195}" destId="{8AB57FB2-C8FC-4B89-B679-FF319B484F76}" srcOrd="0" destOrd="0" presId="urn:microsoft.com/office/officeart/2005/8/layout/hList6"/>
    <dgm:cxn modelId="{EDECE4A0-1B0C-45FA-8DEE-F0CC44831AB3}" type="presParOf" srcId="{C025FF6F-F919-446C-AA25-2BD7EE8DA036}" destId="{8AB57FB2-C8FC-4B89-B679-FF319B484F76}" srcOrd="0" destOrd="0" presId="urn:microsoft.com/office/officeart/2005/8/layout/hList6"/>
    <dgm:cxn modelId="{780B76AB-BF26-4279-9F78-9E28E1C25821}" type="presParOf" srcId="{C025FF6F-F919-446C-AA25-2BD7EE8DA036}" destId="{1902FDFD-B434-4DB6-8A4D-189B49314D33}" srcOrd="1" destOrd="0" presId="urn:microsoft.com/office/officeart/2005/8/layout/hList6"/>
    <dgm:cxn modelId="{4AB3E0C7-3EC9-4971-BE46-B7FE6A4AEF62}" type="presParOf" srcId="{C025FF6F-F919-446C-AA25-2BD7EE8DA036}" destId="{13E34185-4D56-4B74-963B-8CCB893B0CF6}" srcOrd="2" destOrd="0" presId="urn:microsoft.com/office/officeart/2005/8/layout/hList6"/>
    <dgm:cxn modelId="{BA1B0743-6623-4E06-BC28-61E04CAB0079}" type="presParOf" srcId="{C025FF6F-F919-446C-AA25-2BD7EE8DA036}" destId="{E0A15A87-6DC8-4F86-A4C6-CC44B9AB69CB}" srcOrd="3" destOrd="0" presId="urn:microsoft.com/office/officeart/2005/8/layout/hList6"/>
    <dgm:cxn modelId="{B9B6B1AB-00B6-402C-AFA3-8A5942102309}" type="presParOf" srcId="{C025FF6F-F919-446C-AA25-2BD7EE8DA036}" destId="{AFC2E486-223C-4E4A-8D3A-F8AFA30D74D3}" srcOrd="4"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069C4D-5B24-4B38-81EC-3861FCF2A7C0}">
      <dsp:nvSpPr>
        <dsp:cNvPr id="0" name=""/>
        <dsp:cNvSpPr/>
      </dsp:nvSpPr>
      <dsp:spPr>
        <a:xfrm rot="16200000">
          <a:off x="-15518" y="16510"/>
          <a:ext cx="2612708" cy="2579687"/>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0" tIns="0" rIns="203646" bIns="0" numCol="1" spcCol="1270" anchor="t" anchorCtr="0">
          <a:noAutofit/>
        </a:bodyPr>
        <a:lstStyle/>
        <a:p>
          <a:pPr marL="0" lvl="0" indent="0" algn="l" defTabSz="1422400">
            <a:lnSpc>
              <a:spcPct val="90000"/>
            </a:lnSpc>
            <a:spcBef>
              <a:spcPct val="0"/>
            </a:spcBef>
            <a:spcAft>
              <a:spcPct val="35000"/>
            </a:spcAft>
            <a:buNone/>
          </a:pPr>
          <a:r>
            <a:rPr lang="en-US" sz="3200" kern="1200" dirty="0"/>
            <a:t>Collect</a:t>
          </a:r>
        </a:p>
        <a:p>
          <a:pPr marL="228600" lvl="1" indent="-228600" algn="l" defTabSz="1111250">
            <a:lnSpc>
              <a:spcPct val="90000"/>
            </a:lnSpc>
            <a:spcBef>
              <a:spcPct val="0"/>
            </a:spcBef>
            <a:spcAft>
              <a:spcPct val="15000"/>
            </a:spcAft>
            <a:buChar char="•"/>
          </a:pPr>
          <a:r>
            <a:rPr lang="en-US" sz="2500" kern="1200" dirty="0"/>
            <a:t>SpaceX API</a:t>
          </a:r>
        </a:p>
        <a:p>
          <a:pPr marL="228600" lvl="1" indent="-228600" algn="l" defTabSz="1111250">
            <a:lnSpc>
              <a:spcPct val="90000"/>
            </a:lnSpc>
            <a:spcBef>
              <a:spcPct val="0"/>
            </a:spcBef>
            <a:spcAft>
              <a:spcPct val="15000"/>
            </a:spcAft>
            <a:buChar char="•"/>
          </a:pPr>
          <a:r>
            <a:rPr lang="en-US" sz="2500" kern="1200" dirty="0"/>
            <a:t>Web scrap</a:t>
          </a:r>
        </a:p>
      </dsp:txBody>
      <dsp:txXfrm rot="5400000">
        <a:off x="993" y="522541"/>
        <a:ext cx="2579687" cy="1567624"/>
      </dsp:txXfrm>
    </dsp:sp>
    <dsp:sp modelId="{7CBEC4E2-89FD-41B1-933D-F275DB9A5DD5}">
      <dsp:nvSpPr>
        <dsp:cNvPr id="0" name=""/>
        <dsp:cNvSpPr/>
      </dsp:nvSpPr>
      <dsp:spPr>
        <a:xfrm rot="16200000">
          <a:off x="2757647" y="16510"/>
          <a:ext cx="2612708" cy="2579687"/>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0" tIns="0" rIns="203646" bIns="0" numCol="1" spcCol="1270" anchor="t" anchorCtr="0">
          <a:noAutofit/>
        </a:bodyPr>
        <a:lstStyle/>
        <a:p>
          <a:pPr marL="0" lvl="0" indent="0" algn="l" defTabSz="1422400">
            <a:lnSpc>
              <a:spcPct val="90000"/>
            </a:lnSpc>
            <a:spcBef>
              <a:spcPct val="0"/>
            </a:spcBef>
            <a:spcAft>
              <a:spcPct val="35000"/>
            </a:spcAft>
            <a:buNone/>
          </a:pPr>
          <a:r>
            <a:rPr lang="en-US" sz="3200" kern="1200" dirty="0"/>
            <a:t>Processing</a:t>
          </a:r>
        </a:p>
        <a:p>
          <a:pPr marL="228600" lvl="1" indent="-228600" algn="l" defTabSz="1111250">
            <a:lnSpc>
              <a:spcPct val="90000"/>
            </a:lnSpc>
            <a:spcBef>
              <a:spcPct val="0"/>
            </a:spcBef>
            <a:spcAft>
              <a:spcPct val="15000"/>
            </a:spcAft>
            <a:buChar char="•"/>
          </a:pPr>
          <a:r>
            <a:rPr lang="en-US" sz="2500" kern="1200" dirty="0"/>
            <a:t>Transform</a:t>
          </a:r>
        </a:p>
        <a:p>
          <a:pPr marL="228600" lvl="1" indent="-228600" algn="l" defTabSz="1111250">
            <a:lnSpc>
              <a:spcPct val="90000"/>
            </a:lnSpc>
            <a:spcBef>
              <a:spcPct val="0"/>
            </a:spcBef>
            <a:spcAft>
              <a:spcPct val="15000"/>
            </a:spcAft>
            <a:buChar char="•"/>
          </a:pPr>
          <a:r>
            <a:rPr lang="en-US" sz="2500" kern="1200" dirty="0"/>
            <a:t>Parse</a:t>
          </a:r>
        </a:p>
      </dsp:txBody>
      <dsp:txXfrm rot="5400000">
        <a:off x="2774158" y="522541"/>
        <a:ext cx="2579687" cy="1567624"/>
      </dsp:txXfrm>
    </dsp:sp>
    <dsp:sp modelId="{5E9F8996-B6DC-4A65-B5B8-5F7811DEA69B}">
      <dsp:nvSpPr>
        <dsp:cNvPr id="0" name=""/>
        <dsp:cNvSpPr/>
      </dsp:nvSpPr>
      <dsp:spPr>
        <a:xfrm rot="16200000">
          <a:off x="5530810" y="16510"/>
          <a:ext cx="2612708" cy="2579687"/>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0" tIns="0" rIns="203646" bIns="0" numCol="1" spcCol="1270" anchor="t" anchorCtr="0">
          <a:noAutofit/>
        </a:bodyPr>
        <a:lstStyle/>
        <a:p>
          <a:pPr marL="0" lvl="0" indent="0" algn="l" defTabSz="1422400">
            <a:lnSpc>
              <a:spcPct val="90000"/>
            </a:lnSpc>
            <a:spcBef>
              <a:spcPct val="0"/>
            </a:spcBef>
            <a:spcAft>
              <a:spcPct val="35000"/>
            </a:spcAft>
            <a:buNone/>
          </a:pPr>
          <a:r>
            <a:rPr lang="en-US" sz="3200" kern="1200" dirty="0"/>
            <a:t>Store</a:t>
          </a:r>
        </a:p>
        <a:p>
          <a:pPr marL="228600" lvl="1" indent="-228600" algn="l" defTabSz="1111250">
            <a:lnSpc>
              <a:spcPct val="90000"/>
            </a:lnSpc>
            <a:spcBef>
              <a:spcPct val="0"/>
            </a:spcBef>
            <a:spcAft>
              <a:spcPct val="15000"/>
            </a:spcAft>
            <a:buChar char="•"/>
          </a:pPr>
          <a:r>
            <a:rPr lang="en-US" sz="2500" kern="1200" dirty="0"/>
            <a:t>Database</a:t>
          </a:r>
        </a:p>
        <a:p>
          <a:pPr marL="228600" lvl="1" indent="-228600" algn="l" defTabSz="1111250">
            <a:lnSpc>
              <a:spcPct val="90000"/>
            </a:lnSpc>
            <a:spcBef>
              <a:spcPct val="0"/>
            </a:spcBef>
            <a:spcAft>
              <a:spcPct val="15000"/>
            </a:spcAft>
            <a:buChar char="•"/>
          </a:pPr>
          <a:r>
            <a:rPr lang="en-US" sz="2500" kern="1200" dirty="0"/>
            <a:t>Fetch with SQL</a:t>
          </a:r>
        </a:p>
      </dsp:txBody>
      <dsp:txXfrm rot="5400000">
        <a:off x="5547321" y="522541"/>
        <a:ext cx="2579687" cy="15676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AF048A-A83F-4C7C-AA08-4A6FA21E67F4}">
      <dsp:nvSpPr>
        <dsp:cNvPr id="0" name=""/>
        <dsp:cNvSpPr/>
      </dsp:nvSpPr>
      <dsp:spPr>
        <a:xfrm>
          <a:off x="0" y="3120661"/>
          <a:ext cx="5840943" cy="102427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Store data</a:t>
          </a:r>
        </a:p>
      </dsp:txBody>
      <dsp:txXfrm>
        <a:off x="0" y="3120661"/>
        <a:ext cx="5840943" cy="553106"/>
      </dsp:txXfrm>
    </dsp:sp>
    <dsp:sp modelId="{800F4431-C6B9-4B04-B149-5D61E5AB7749}">
      <dsp:nvSpPr>
        <dsp:cNvPr id="0" name=""/>
        <dsp:cNvSpPr/>
      </dsp:nvSpPr>
      <dsp:spPr>
        <a:xfrm>
          <a:off x="0" y="3653282"/>
          <a:ext cx="2920471" cy="47116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26670" rIns="149352" bIns="26670" numCol="1" spcCol="1270" anchor="ctr" anchorCtr="0">
          <a:noAutofit/>
        </a:bodyPr>
        <a:lstStyle/>
        <a:p>
          <a:pPr marL="0" lvl="0" indent="0" algn="ctr" defTabSz="933450">
            <a:lnSpc>
              <a:spcPct val="90000"/>
            </a:lnSpc>
            <a:spcBef>
              <a:spcPct val="0"/>
            </a:spcBef>
            <a:spcAft>
              <a:spcPct val="35000"/>
            </a:spcAft>
            <a:buNone/>
          </a:pPr>
          <a:r>
            <a:rPr lang="en-US" sz="2100" kern="1200" dirty="0"/>
            <a:t>Extract useful fields</a:t>
          </a:r>
        </a:p>
      </dsp:txBody>
      <dsp:txXfrm>
        <a:off x="0" y="3653282"/>
        <a:ext cx="2920471" cy="471164"/>
      </dsp:txXfrm>
    </dsp:sp>
    <dsp:sp modelId="{07D4362F-311A-4CDA-BFEA-9290434D3AE4}">
      <dsp:nvSpPr>
        <dsp:cNvPr id="0" name=""/>
        <dsp:cNvSpPr/>
      </dsp:nvSpPr>
      <dsp:spPr>
        <a:xfrm>
          <a:off x="2920471" y="3653282"/>
          <a:ext cx="2920471" cy="47116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26670" rIns="149352" bIns="26670" numCol="1" spcCol="1270" anchor="ctr" anchorCtr="0">
          <a:noAutofit/>
        </a:bodyPr>
        <a:lstStyle/>
        <a:p>
          <a:pPr marL="0" lvl="0" indent="0" algn="ctr" defTabSz="933450">
            <a:lnSpc>
              <a:spcPct val="90000"/>
            </a:lnSpc>
            <a:spcBef>
              <a:spcPct val="0"/>
            </a:spcBef>
            <a:spcAft>
              <a:spcPct val="35000"/>
            </a:spcAft>
            <a:buNone/>
          </a:pPr>
          <a:r>
            <a:rPr lang="en-US" sz="2100" kern="1200" dirty="0"/>
            <a:t>Stored locally</a:t>
          </a:r>
        </a:p>
      </dsp:txBody>
      <dsp:txXfrm>
        <a:off x="2920471" y="3653282"/>
        <a:ext cx="2920471" cy="471164"/>
      </dsp:txXfrm>
    </dsp:sp>
    <dsp:sp modelId="{04970FF4-DBC1-49C1-BE34-0A3C6BA63E3D}">
      <dsp:nvSpPr>
        <dsp:cNvPr id="0" name=""/>
        <dsp:cNvSpPr/>
      </dsp:nvSpPr>
      <dsp:spPr>
        <a:xfrm rot="10800000">
          <a:off x="0" y="1560697"/>
          <a:ext cx="5840943" cy="1575328"/>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Parse API response</a:t>
          </a:r>
        </a:p>
      </dsp:txBody>
      <dsp:txXfrm rot="-10800000">
        <a:off x="0" y="1560697"/>
        <a:ext cx="5840943" cy="552940"/>
      </dsp:txXfrm>
    </dsp:sp>
    <dsp:sp modelId="{B4AD7C04-C76E-4B4F-96BC-0573C1EFE590}">
      <dsp:nvSpPr>
        <dsp:cNvPr id="0" name=""/>
        <dsp:cNvSpPr/>
      </dsp:nvSpPr>
      <dsp:spPr>
        <a:xfrm>
          <a:off x="0" y="2113637"/>
          <a:ext cx="2920471" cy="47102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26670" rIns="149352" bIns="26670" numCol="1" spcCol="1270" anchor="ctr" anchorCtr="0">
          <a:noAutofit/>
        </a:bodyPr>
        <a:lstStyle/>
        <a:p>
          <a:pPr marL="0" lvl="0" indent="0" algn="ctr" defTabSz="933450">
            <a:lnSpc>
              <a:spcPct val="90000"/>
            </a:lnSpc>
            <a:spcBef>
              <a:spcPct val="0"/>
            </a:spcBef>
            <a:spcAft>
              <a:spcPct val="35000"/>
            </a:spcAft>
            <a:buNone/>
          </a:pPr>
          <a:r>
            <a:rPr lang="en-US" sz="2100" kern="1200" dirty="0"/>
            <a:t>JSON format</a:t>
          </a:r>
        </a:p>
      </dsp:txBody>
      <dsp:txXfrm>
        <a:off x="0" y="2113637"/>
        <a:ext cx="2920471" cy="471023"/>
      </dsp:txXfrm>
    </dsp:sp>
    <dsp:sp modelId="{17677389-AD48-4425-B259-55AAC056EF9E}">
      <dsp:nvSpPr>
        <dsp:cNvPr id="0" name=""/>
        <dsp:cNvSpPr/>
      </dsp:nvSpPr>
      <dsp:spPr>
        <a:xfrm>
          <a:off x="2920471" y="2113637"/>
          <a:ext cx="2920471" cy="47102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26670" rIns="149352" bIns="26670" numCol="1" spcCol="1270" anchor="ctr" anchorCtr="0">
          <a:noAutofit/>
        </a:bodyPr>
        <a:lstStyle/>
        <a:p>
          <a:pPr marL="0" lvl="0" indent="0" algn="ctr" defTabSz="933450">
            <a:lnSpc>
              <a:spcPct val="90000"/>
            </a:lnSpc>
            <a:spcBef>
              <a:spcPct val="0"/>
            </a:spcBef>
            <a:spcAft>
              <a:spcPct val="35000"/>
            </a:spcAft>
            <a:buNone/>
          </a:pPr>
          <a:r>
            <a:rPr lang="en-US" sz="2100" kern="1200" dirty="0"/>
            <a:t>Pandas </a:t>
          </a:r>
          <a:r>
            <a:rPr lang="en-US" sz="2100" kern="1200" dirty="0" err="1"/>
            <a:t>DataFrame</a:t>
          </a:r>
          <a:endParaRPr lang="en-US" sz="2100" kern="1200" dirty="0"/>
        </a:p>
      </dsp:txBody>
      <dsp:txXfrm>
        <a:off x="2920471" y="2113637"/>
        <a:ext cx="2920471" cy="471023"/>
      </dsp:txXfrm>
    </dsp:sp>
    <dsp:sp modelId="{AB90D1EB-F6B9-4E7E-A7AF-4704FCD7E8B2}">
      <dsp:nvSpPr>
        <dsp:cNvPr id="0" name=""/>
        <dsp:cNvSpPr/>
      </dsp:nvSpPr>
      <dsp:spPr>
        <a:xfrm rot="10800000">
          <a:off x="0" y="732"/>
          <a:ext cx="5840943" cy="1575328"/>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Send API request</a:t>
          </a:r>
        </a:p>
      </dsp:txBody>
      <dsp:txXfrm rot="-10800000">
        <a:off x="0" y="732"/>
        <a:ext cx="5840943" cy="552940"/>
      </dsp:txXfrm>
    </dsp:sp>
    <dsp:sp modelId="{F89E9056-6391-4F9C-AF81-E27BC1963C68}">
      <dsp:nvSpPr>
        <dsp:cNvPr id="0" name=""/>
        <dsp:cNvSpPr/>
      </dsp:nvSpPr>
      <dsp:spPr>
        <a:xfrm>
          <a:off x="0" y="553673"/>
          <a:ext cx="2920471" cy="47102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26670" rIns="149352" bIns="26670" numCol="1" spcCol="1270" anchor="ctr" anchorCtr="0">
          <a:noAutofit/>
        </a:bodyPr>
        <a:lstStyle/>
        <a:p>
          <a:pPr marL="0" lvl="0" indent="0" algn="ctr" defTabSz="933450">
            <a:lnSpc>
              <a:spcPct val="90000"/>
            </a:lnSpc>
            <a:spcBef>
              <a:spcPct val="0"/>
            </a:spcBef>
            <a:spcAft>
              <a:spcPct val="35000"/>
            </a:spcAft>
            <a:buNone/>
          </a:pPr>
          <a:r>
            <a:rPr lang="en-US" sz="2100" kern="1200" dirty="0"/>
            <a:t>SpaceX API endpoint</a:t>
          </a:r>
        </a:p>
      </dsp:txBody>
      <dsp:txXfrm>
        <a:off x="0" y="553673"/>
        <a:ext cx="2920471" cy="471023"/>
      </dsp:txXfrm>
    </dsp:sp>
    <dsp:sp modelId="{734CF0E0-452D-4995-A86C-B7E37585FB86}">
      <dsp:nvSpPr>
        <dsp:cNvPr id="0" name=""/>
        <dsp:cNvSpPr/>
      </dsp:nvSpPr>
      <dsp:spPr>
        <a:xfrm>
          <a:off x="2920471" y="553673"/>
          <a:ext cx="2920471" cy="471023"/>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26670" rIns="149352" bIns="26670" numCol="1" spcCol="1270" anchor="ctr" anchorCtr="0">
          <a:noAutofit/>
        </a:bodyPr>
        <a:lstStyle/>
        <a:p>
          <a:pPr marL="0" lvl="0" indent="0" algn="ctr" defTabSz="933450">
            <a:lnSpc>
              <a:spcPct val="90000"/>
            </a:lnSpc>
            <a:spcBef>
              <a:spcPct val="0"/>
            </a:spcBef>
            <a:spcAft>
              <a:spcPct val="35000"/>
            </a:spcAft>
            <a:buNone/>
          </a:pPr>
          <a:r>
            <a:rPr lang="en-US" sz="2100" kern="1200" dirty="0"/>
            <a:t>Python requests library</a:t>
          </a:r>
        </a:p>
      </dsp:txBody>
      <dsp:txXfrm>
        <a:off x="2920471" y="553673"/>
        <a:ext cx="2920471" cy="4710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4D737F-7B9F-457B-898A-5D6D85C56551}">
      <dsp:nvSpPr>
        <dsp:cNvPr id="0" name=""/>
        <dsp:cNvSpPr/>
      </dsp:nvSpPr>
      <dsp:spPr>
        <a:xfrm>
          <a:off x="0" y="0"/>
          <a:ext cx="5294156" cy="12699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Request Wiki page from </a:t>
          </a:r>
          <a:r>
            <a:rPr lang="en-US" sz="2400" kern="1200" dirty="0" err="1"/>
            <a:t>url</a:t>
          </a:r>
          <a:endParaRPr lang="en-US" sz="2400" kern="1200" dirty="0"/>
        </a:p>
      </dsp:txBody>
      <dsp:txXfrm>
        <a:off x="37197" y="37197"/>
        <a:ext cx="3923741" cy="1195591"/>
      </dsp:txXfrm>
    </dsp:sp>
    <dsp:sp modelId="{5933FE41-E5DD-40BB-A17F-4B39BFFEA365}">
      <dsp:nvSpPr>
        <dsp:cNvPr id="0" name=""/>
        <dsp:cNvSpPr/>
      </dsp:nvSpPr>
      <dsp:spPr>
        <a:xfrm>
          <a:off x="467131" y="1481649"/>
          <a:ext cx="5294156" cy="12699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Parse HTML element with Beautiful soup library</a:t>
          </a:r>
        </a:p>
      </dsp:txBody>
      <dsp:txXfrm>
        <a:off x="504328" y="1518846"/>
        <a:ext cx="3927140" cy="1195591"/>
      </dsp:txXfrm>
    </dsp:sp>
    <dsp:sp modelId="{E8F00F64-688C-400B-9E56-69B7D4FB1ADE}">
      <dsp:nvSpPr>
        <dsp:cNvPr id="0" name=""/>
        <dsp:cNvSpPr/>
      </dsp:nvSpPr>
      <dsp:spPr>
        <a:xfrm>
          <a:off x="934262" y="2963299"/>
          <a:ext cx="5294156" cy="12699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Extract useful information and store it in pandas </a:t>
          </a:r>
          <a:r>
            <a:rPr lang="en-US" sz="2400" kern="1200" dirty="0" err="1"/>
            <a:t>DataFrame</a:t>
          </a:r>
          <a:endParaRPr lang="en-US" sz="2400" kern="1200" dirty="0"/>
        </a:p>
      </dsp:txBody>
      <dsp:txXfrm>
        <a:off x="971459" y="3000496"/>
        <a:ext cx="3927140" cy="1195591"/>
      </dsp:txXfrm>
    </dsp:sp>
    <dsp:sp modelId="{A12E6D67-447B-4C51-9D7B-B2C7F9E34ADE}">
      <dsp:nvSpPr>
        <dsp:cNvPr id="0" name=""/>
        <dsp:cNvSpPr/>
      </dsp:nvSpPr>
      <dsp:spPr>
        <a:xfrm>
          <a:off x="4468665" y="963072"/>
          <a:ext cx="825490" cy="82549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654400" y="963072"/>
        <a:ext cx="454020" cy="621181"/>
      </dsp:txXfrm>
    </dsp:sp>
    <dsp:sp modelId="{42584158-D856-4214-A858-C1352216B80C}">
      <dsp:nvSpPr>
        <dsp:cNvPr id="0" name=""/>
        <dsp:cNvSpPr/>
      </dsp:nvSpPr>
      <dsp:spPr>
        <a:xfrm>
          <a:off x="4935797" y="2436255"/>
          <a:ext cx="825490" cy="82549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121532" y="2436255"/>
        <a:ext cx="454020" cy="62118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5A2A7-A438-4C81-A5E9-DC7D1DCDE820}">
      <dsp:nvSpPr>
        <dsp:cNvPr id="0" name=""/>
        <dsp:cNvSpPr/>
      </dsp:nvSpPr>
      <dsp:spPr>
        <a:xfrm rot="16200000">
          <a:off x="-294493" y="295232"/>
          <a:ext cx="2512005" cy="1921539"/>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0" tIns="0" rIns="122006" bIns="0" numCol="1" spcCol="1270" anchor="t" anchorCtr="0">
          <a:noAutofit/>
        </a:bodyPr>
        <a:lstStyle/>
        <a:p>
          <a:pPr marL="0" lvl="0" indent="0" algn="l" defTabSz="844550">
            <a:lnSpc>
              <a:spcPct val="90000"/>
            </a:lnSpc>
            <a:spcBef>
              <a:spcPct val="0"/>
            </a:spcBef>
            <a:spcAft>
              <a:spcPct val="35000"/>
            </a:spcAft>
            <a:buNone/>
          </a:pPr>
          <a:r>
            <a:rPr lang="en-US" sz="1900" kern="1200" dirty="0"/>
            <a:t>Replace empty values</a:t>
          </a:r>
        </a:p>
        <a:p>
          <a:pPr marL="114300" lvl="1" indent="-114300" algn="l" defTabSz="666750">
            <a:lnSpc>
              <a:spcPct val="90000"/>
            </a:lnSpc>
            <a:spcBef>
              <a:spcPct val="0"/>
            </a:spcBef>
            <a:spcAft>
              <a:spcPct val="15000"/>
            </a:spcAft>
            <a:buChar char="•"/>
          </a:pPr>
          <a:r>
            <a:rPr lang="en-US" sz="1500" kern="1200" dirty="0"/>
            <a:t>Identify</a:t>
          </a:r>
        </a:p>
        <a:p>
          <a:pPr marL="114300" lvl="1" indent="-114300" algn="l" defTabSz="666750">
            <a:lnSpc>
              <a:spcPct val="90000"/>
            </a:lnSpc>
            <a:spcBef>
              <a:spcPct val="0"/>
            </a:spcBef>
            <a:spcAft>
              <a:spcPct val="15000"/>
            </a:spcAft>
            <a:buChar char="•"/>
          </a:pPr>
          <a:r>
            <a:rPr lang="en-US" sz="1500" kern="1200" dirty="0"/>
            <a:t>Drop / Replace value</a:t>
          </a:r>
        </a:p>
      </dsp:txBody>
      <dsp:txXfrm rot="5400000">
        <a:off x="740" y="502400"/>
        <a:ext cx="1921539" cy="1507203"/>
      </dsp:txXfrm>
    </dsp:sp>
    <dsp:sp modelId="{88B2386B-616E-4ADD-8A36-3832F00A4955}">
      <dsp:nvSpPr>
        <dsp:cNvPr id="0" name=""/>
        <dsp:cNvSpPr/>
      </dsp:nvSpPr>
      <dsp:spPr>
        <a:xfrm rot="16200000">
          <a:off x="1771160" y="295232"/>
          <a:ext cx="2512005" cy="1921539"/>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0" tIns="0" rIns="122006" bIns="0" numCol="1" spcCol="1270" anchor="t" anchorCtr="0">
          <a:noAutofit/>
        </a:bodyPr>
        <a:lstStyle/>
        <a:p>
          <a:pPr marL="0" lvl="0" indent="0" algn="l" defTabSz="844550">
            <a:lnSpc>
              <a:spcPct val="90000"/>
            </a:lnSpc>
            <a:spcBef>
              <a:spcPct val="0"/>
            </a:spcBef>
            <a:spcAft>
              <a:spcPct val="35000"/>
            </a:spcAft>
            <a:buNone/>
          </a:pPr>
          <a:r>
            <a:rPr lang="en-US" sz="1900" kern="1200" dirty="0"/>
            <a:t>Data engineering</a:t>
          </a:r>
        </a:p>
        <a:p>
          <a:pPr marL="114300" lvl="1" indent="-114300" algn="l" defTabSz="666750">
            <a:lnSpc>
              <a:spcPct val="90000"/>
            </a:lnSpc>
            <a:spcBef>
              <a:spcPct val="0"/>
            </a:spcBef>
            <a:spcAft>
              <a:spcPct val="15000"/>
            </a:spcAft>
            <a:buChar char="•"/>
          </a:pPr>
          <a:r>
            <a:rPr lang="en-US" sz="1500" kern="1200" dirty="0"/>
            <a:t>Standardize dataset</a:t>
          </a:r>
        </a:p>
        <a:p>
          <a:pPr marL="114300" lvl="1" indent="-114300" algn="l" defTabSz="666750">
            <a:lnSpc>
              <a:spcPct val="90000"/>
            </a:lnSpc>
            <a:spcBef>
              <a:spcPct val="0"/>
            </a:spcBef>
            <a:spcAft>
              <a:spcPct val="15000"/>
            </a:spcAft>
            <a:buChar char="•"/>
          </a:pPr>
          <a:r>
            <a:rPr lang="en-US" sz="1500" kern="1200" dirty="0"/>
            <a:t>Feature Engineering</a:t>
          </a:r>
        </a:p>
        <a:p>
          <a:pPr marL="114300" lvl="1" indent="-114300" algn="l" defTabSz="666750">
            <a:lnSpc>
              <a:spcPct val="90000"/>
            </a:lnSpc>
            <a:spcBef>
              <a:spcPct val="0"/>
            </a:spcBef>
            <a:spcAft>
              <a:spcPct val="15000"/>
            </a:spcAft>
            <a:buChar char="•"/>
          </a:pPr>
          <a:r>
            <a:rPr lang="en-US" sz="1500" kern="1200" dirty="0"/>
            <a:t>Construct </a:t>
          </a:r>
          <a:r>
            <a:rPr lang="en-US" sz="1500" kern="1200" dirty="0" err="1"/>
            <a:t>DataFrames</a:t>
          </a:r>
          <a:endParaRPr lang="en-US" sz="1500" kern="1200" dirty="0"/>
        </a:p>
      </dsp:txBody>
      <dsp:txXfrm rot="5400000">
        <a:off x="2066393" y="502400"/>
        <a:ext cx="1921539" cy="1507203"/>
      </dsp:txXfrm>
    </dsp:sp>
    <dsp:sp modelId="{C66A4FDA-BE09-4FE6-8181-EAB2353E942B}">
      <dsp:nvSpPr>
        <dsp:cNvPr id="0" name=""/>
        <dsp:cNvSpPr/>
      </dsp:nvSpPr>
      <dsp:spPr>
        <a:xfrm rot="16200000">
          <a:off x="3836814" y="295232"/>
          <a:ext cx="2512005" cy="1921539"/>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0" tIns="0" rIns="122006" bIns="0" numCol="1" spcCol="1270" anchor="t" anchorCtr="0">
          <a:noAutofit/>
        </a:bodyPr>
        <a:lstStyle/>
        <a:p>
          <a:pPr marL="0" lvl="0" indent="0" algn="l" defTabSz="844550">
            <a:lnSpc>
              <a:spcPct val="90000"/>
            </a:lnSpc>
            <a:spcBef>
              <a:spcPct val="0"/>
            </a:spcBef>
            <a:spcAft>
              <a:spcPct val="35000"/>
            </a:spcAft>
            <a:buNone/>
          </a:pPr>
          <a:r>
            <a:rPr lang="en-US" sz="1900" kern="1200" dirty="0"/>
            <a:t>Verification</a:t>
          </a:r>
        </a:p>
        <a:p>
          <a:pPr marL="114300" lvl="1" indent="-114300" algn="l" defTabSz="666750">
            <a:lnSpc>
              <a:spcPct val="90000"/>
            </a:lnSpc>
            <a:spcBef>
              <a:spcPct val="0"/>
            </a:spcBef>
            <a:spcAft>
              <a:spcPct val="15000"/>
            </a:spcAft>
            <a:buChar char="•"/>
          </a:pPr>
          <a:r>
            <a:rPr lang="en-US" sz="1500" kern="1200" dirty="0"/>
            <a:t>Consistency</a:t>
          </a:r>
        </a:p>
        <a:p>
          <a:pPr marL="114300" lvl="1" indent="-114300" algn="l" defTabSz="666750">
            <a:lnSpc>
              <a:spcPct val="90000"/>
            </a:lnSpc>
            <a:spcBef>
              <a:spcPct val="0"/>
            </a:spcBef>
            <a:spcAft>
              <a:spcPct val="15000"/>
            </a:spcAft>
            <a:buChar char="•"/>
          </a:pPr>
          <a:r>
            <a:rPr lang="en-US" sz="1500" kern="1200" dirty="0"/>
            <a:t>Duplicates</a:t>
          </a:r>
        </a:p>
        <a:p>
          <a:pPr marL="114300" lvl="1" indent="-114300" algn="l" defTabSz="666750">
            <a:lnSpc>
              <a:spcPct val="90000"/>
            </a:lnSpc>
            <a:spcBef>
              <a:spcPct val="0"/>
            </a:spcBef>
            <a:spcAft>
              <a:spcPct val="15000"/>
            </a:spcAft>
            <a:buChar char="•"/>
          </a:pPr>
          <a:r>
            <a:rPr lang="en-US" sz="1500" kern="1200" dirty="0"/>
            <a:t>Accuracy</a:t>
          </a:r>
        </a:p>
      </dsp:txBody>
      <dsp:txXfrm rot="5400000">
        <a:off x="4132047" y="502400"/>
        <a:ext cx="1921539" cy="15072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B57FB2-C8FC-4B89-B679-FF319B484F76}">
      <dsp:nvSpPr>
        <dsp:cNvPr id="0" name=""/>
        <dsp:cNvSpPr/>
      </dsp:nvSpPr>
      <dsp:spPr>
        <a:xfrm rot="16200000">
          <a:off x="-62397" y="63680"/>
          <a:ext cx="3464833" cy="3337471"/>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186" bIns="0" numCol="1" spcCol="1270" anchor="t" anchorCtr="0">
          <a:noAutofit/>
        </a:bodyPr>
        <a:lstStyle/>
        <a:p>
          <a:pPr marL="0" lvl="0" indent="0" algn="l" defTabSz="889000">
            <a:lnSpc>
              <a:spcPct val="90000"/>
            </a:lnSpc>
            <a:spcBef>
              <a:spcPct val="0"/>
            </a:spcBef>
            <a:spcAft>
              <a:spcPct val="35000"/>
            </a:spcAft>
            <a:buNone/>
          </a:pPr>
          <a:r>
            <a:rPr lang="en-US" sz="2000" kern="1200" dirty="0"/>
            <a:t>Construct model</a:t>
          </a:r>
        </a:p>
        <a:p>
          <a:pPr marL="171450" lvl="1" indent="-171450" algn="l" defTabSz="711200">
            <a:lnSpc>
              <a:spcPct val="90000"/>
            </a:lnSpc>
            <a:spcBef>
              <a:spcPct val="0"/>
            </a:spcBef>
            <a:spcAft>
              <a:spcPct val="15000"/>
            </a:spcAft>
            <a:buChar char="•"/>
          </a:pPr>
          <a:r>
            <a:rPr lang="en-US" sz="1600" kern="1200" dirty="0"/>
            <a:t>Input dataset to </a:t>
          </a:r>
          <a:r>
            <a:rPr lang="en-US" sz="1600" kern="1200" dirty="0" err="1"/>
            <a:t>DataFrame</a:t>
          </a:r>
          <a:endParaRPr lang="en-US" sz="1600" kern="1200" dirty="0"/>
        </a:p>
        <a:p>
          <a:pPr marL="171450" lvl="1" indent="-171450" algn="l" defTabSz="711200">
            <a:lnSpc>
              <a:spcPct val="90000"/>
            </a:lnSpc>
            <a:spcBef>
              <a:spcPct val="0"/>
            </a:spcBef>
            <a:spcAft>
              <a:spcPct val="15000"/>
            </a:spcAft>
            <a:buChar char="•"/>
          </a:pPr>
          <a:r>
            <a:rPr lang="en-US" sz="1600" kern="1200" dirty="0"/>
            <a:t>Transform data into trainable format</a:t>
          </a:r>
        </a:p>
        <a:p>
          <a:pPr marL="171450" lvl="1" indent="-171450" algn="l" defTabSz="711200">
            <a:lnSpc>
              <a:spcPct val="90000"/>
            </a:lnSpc>
            <a:spcBef>
              <a:spcPct val="0"/>
            </a:spcBef>
            <a:spcAft>
              <a:spcPct val="15000"/>
            </a:spcAft>
            <a:buChar char="•"/>
          </a:pPr>
          <a:r>
            <a:rPr lang="en-US" sz="1600" kern="1200" dirty="0"/>
            <a:t>Split dataset into training and testing dataset</a:t>
          </a:r>
        </a:p>
        <a:p>
          <a:pPr marL="171450" lvl="1" indent="-171450" algn="l" defTabSz="711200">
            <a:lnSpc>
              <a:spcPct val="90000"/>
            </a:lnSpc>
            <a:spcBef>
              <a:spcPct val="0"/>
            </a:spcBef>
            <a:spcAft>
              <a:spcPct val="15000"/>
            </a:spcAft>
            <a:buChar char="•"/>
          </a:pPr>
          <a:r>
            <a:rPr lang="en-US" sz="1600" kern="1200" dirty="0"/>
            <a:t>Pick Machine Learning model to use with</a:t>
          </a:r>
        </a:p>
      </dsp:txBody>
      <dsp:txXfrm rot="5400000">
        <a:off x="1284" y="692966"/>
        <a:ext cx="3337471" cy="2078899"/>
      </dsp:txXfrm>
    </dsp:sp>
    <dsp:sp modelId="{13E34185-4D56-4B74-963B-8CCB893B0CF6}">
      <dsp:nvSpPr>
        <dsp:cNvPr id="0" name=""/>
        <dsp:cNvSpPr/>
      </dsp:nvSpPr>
      <dsp:spPr>
        <a:xfrm rot="16200000">
          <a:off x="3525384" y="63680"/>
          <a:ext cx="3464833" cy="3337471"/>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186" bIns="0" numCol="1" spcCol="1270" anchor="t" anchorCtr="0">
          <a:noAutofit/>
        </a:bodyPr>
        <a:lstStyle/>
        <a:p>
          <a:pPr marL="0" lvl="0" indent="0" algn="l" defTabSz="889000">
            <a:lnSpc>
              <a:spcPct val="90000"/>
            </a:lnSpc>
            <a:spcBef>
              <a:spcPct val="0"/>
            </a:spcBef>
            <a:spcAft>
              <a:spcPct val="35000"/>
            </a:spcAft>
            <a:buNone/>
          </a:pPr>
          <a:r>
            <a:rPr lang="en-US" sz="2000" kern="1200" dirty="0"/>
            <a:t>Model Evaluation</a:t>
          </a:r>
        </a:p>
        <a:p>
          <a:pPr marL="171450" lvl="1" indent="-171450" algn="l" defTabSz="711200">
            <a:lnSpc>
              <a:spcPct val="90000"/>
            </a:lnSpc>
            <a:spcBef>
              <a:spcPct val="0"/>
            </a:spcBef>
            <a:spcAft>
              <a:spcPct val="15000"/>
            </a:spcAft>
            <a:buChar char="•"/>
          </a:pPr>
          <a:r>
            <a:rPr lang="en-US" sz="1600" kern="1200" dirty="0"/>
            <a:t>Test the accuracy scores with the report and confusion matrix</a:t>
          </a:r>
        </a:p>
        <a:p>
          <a:pPr marL="171450" lvl="1" indent="-171450" algn="l" defTabSz="711200">
            <a:lnSpc>
              <a:spcPct val="90000"/>
            </a:lnSpc>
            <a:spcBef>
              <a:spcPct val="0"/>
            </a:spcBef>
            <a:spcAft>
              <a:spcPct val="15000"/>
            </a:spcAft>
            <a:buChar char="•"/>
          </a:pPr>
          <a:r>
            <a:rPr lang="en-US" sz="1600" kern="1200" dirty="0"/>
            <a:t>Rank the accuracy across each models</a:t>
          </a:r>
        </a:p>
        <a:p>
          <a:pPr marL="171450" lvl="1" indent="-171450" algn="l" defTabSz="711200">
            <a:lnSpc>
              <a:spcPct val="90000"/>
            </a:lnSpc>
            <a:spcBef>
              <a:spcPct val="0"/>
            </a:spcBef>
            <a:spcAft>
              <a:spcPct val="15000"/>
            </a:spcAft>
            <a:buChar char="•"/>
          </a:pPr>
          <a:r>
            <a:rPr lang="en-US" sz="1600" kern="1200" dirty="0"/>
            <a:t>Adjust hyperparameters of each model </a:t>
          </a:r>
        </a:p>
        <a:p>
          <a:pPr marL="171450" lvl="1" indent="-171450" algn="l" defTabSz="711200">
            <a:lnSpc>
              <a:spcPct val="90000"/>
            </a:lnSpc>
            <a:spcBef>
              <a:spcPct val="0"/>
            </a:spcBef>
            <a:spcAft>
              <a:spcPct val="15000"/>
            </a:spcAft>
            <a:buChar char="•"/>
          </a:pPr>
          <a:endParaRPr lang="en-US" sz="1600" kern="1200" dirty="0"/>
        </a:p>
      </dsp:txBody>
      <dsp:txXfrm rot="5400000">
        <a:off x="3589065" y="692966"/>
        <a:ext cx="3337471" cy="2078899"/>
      </dsp:txXfrm>
    </dsp:sp>
    <dsp:sp modelId="{AFC2E486-223C-4E4A-8D3A-F8AFA30D74D3}">
      <dsp:nvSpPr>
        <dsp:cNvPr id="0" name=""/>
        <dsp:cNvSpPr/>
      </dsp:nvSpPr>
      <dsp:spPr>
        <a:xfrm rot="16200000">
          <a:off x="7113165" y="63680"/>
          <a:ext cx="3464833" cy="3337471"/>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186" bIns="0" numCol="1" spcCol="1270" anchor="t" anchorCtr="0">
          <a:noAutofit/>
        </a:bodyPr>
        <a:lstStyle/>
        <a:p>
          <a:pPr marL="0" lvl="0" indent="0" algn="l" defTabSz="889000">
            <a:lnSpc>
              <a:spcPct val="90000"/>
            </a:lnSpc>
            <a:spcBef>
              <a:spcPct val="0"/>
            </a:spcBef>
            <a:spcAft>
              <a:spcPct val="35000"/>
            </a:spcAft>
            <a:buNone/>
          </a:pPr>
          <a:r>
            <a:rPr lang="en-US" sz="2000" kern="1200" dirty="0"/>
            <a:t>Pick best model</a:t>
          </a:r>
        </a:p>
        <a:p>
          <a:pPr marL="171450" lvl="1" indent="-171450" algn="l" defTabSz="711200">
            <a:lnSpc>
              <a:spcPct val="90000"/>
            </a:lnSpc>
            <a:spcBef>
              <a:spcPct val="0"/>
            </a:spcBef>
            <a:spcAft>
              <a:spcPct val="15000"/>
            </a:spcAft>
            <a:buChar char="•"/>
          </a:pPr>
          <a:r>
            <a:rPr lang="en-US" sz="1600" kern="1200" dirty="0"/>
            <a:t>Feature engineering and parameters tuning of each model</a:t>
          </a:r>
        </a:p>
        <a:p>
          <a:pPr marL="171450" lvl="1" indent="-171450" algn="l" defTabSz="711200">
            <a:lnSpc>
              <a:spcPct val="90000"/>
            </a:lnSpc>
            <a:spcBef>
              <a:spcPct val="0"/>
            </a:spcBef>
            <a:spcAft>
              <a:spcPct val="15000"/>
            </a:spcAft>
            <a:buChar char="•"/>
          </a:pPr>
          <a:r>
            <a:rPr lang="en-US" sz="1600" kern="1200" dirty="0"/>
            <a:t>Select the model with best accuracy for this dataset</a:t>
          </a:r>
        </a:p>
      </dsp:txBody>
      <dsp:txXfrm rot="5400000">
        <a:off x="7176846" y="692966"/>
        <a:ext cx="3337471" cy="2078899"/>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17/12/2024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17/12/2024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361901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1871043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17/12/2024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SamLo322/course-project-AppliedDataScienceCapstone/blob/be484cdbcc510814d5deffea5e1b46fde9dcea87/3.%20labs-jupyter-spacex-Data%20wrangling.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amLo322/course-project-AppliedDataScienceCapstone/blob/be484cdbcc510814d5deffea5e1b46fde9dcea87/5.%20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amLo322/course-project-AppliedDataScienceCapstone/blob/be484cdbcc510814d5deffea5e1b46fde9dcea87/4.%20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amLo322/course-project-AppliedDataScienceCapstone/blob/be484cdbcc510814d5deffea5e1b46fde9dcea87/6.%20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amLo322/course-project-AppliedDataScienceCapstone/blob/47184b02f92bb4f0192dfb308b0f9f3c34bde3c0/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SamLo322/course-project-AppliedDataScienceCapstone/blob/47184b02f92bb4f0192dfb308b0f9f3c34bde3c0/7.%20SpaceX_Machine%20Learning%20Prediction_Part_5.ipynb" TargetMode="External"/><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hyperlink" Target="https://github.com/SamLo322/course-project-AppliedDataScienceCapstone/blob/be484cdbcc510814d5deffea5e1b46fde9dcea87/1.%20jupyter-labs-spacex-data-collection-api.ipynb" TargetMode="External"/><Relationship Id="rId9" Type="http://schemas.microsoft.com/office/2007/relationships/diagramDrawing" Target="../diagrams/drawing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SamLo322/course-project-AppliedDataScienceCapstone/blob/be484cdbcc510814d5deffea5e1b46fde9dcea87/2.%20jupyter-labs-webscrap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Sam</a:t>
            </a:r>
          </a:p>
          <a:p>
            <a:r>
              <a:rPr lang="en-US" dirty="0">
                <a:solidFill>
                  <a:schemeClr val="bg2"/>
                </a:solidFill>
                <a:latin typeface="Abadi" panose="020B0604020104020204" pitchFamily="34" charset="0"/>
                <a:ea typeface="SF Pro" pitchFamily="2" charset="0"/>
                <a:cs typeface="SF Pro" pitchFamily="2" charset="0"/>
              </a:rPr>
              <a:t>14 December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601586"/>
          </a:xfrm>
          <a:prstGeom prst="rect">
            <a:avLst/>
          </a:prstGeom>
        </p:spPr>
        <p:txBody>
          <a:bodyPr/>
          <a:lstStyle/>
          <a:p>
            <a:pPr marL="457200" lvl="1" indent="0">
              <a:buNone/>
            </a:pPr>
            <a:r>
              <a:rPr lang="en-US" sz="1800" dirty="0">
                <a:solidFill>
                  <a:schemeClr val="accent3">
                    <a:lumMod val="25000"/>
                  </a:schemeClr>
                </a:solidFill>
                <a:latin typeface="Abadi" panose="020B0604020104020204" pitchFamily="34" charset="0"/>
              </a:rPr>
              <a:t>Data Wrangling process is to transform and clean messy and unstructured data into useful form that can be carried forward for exploratory data analysis.</a:t>
            </a:r>
          </a:p>
          <a:p>
            <a:pPr marL="457200" lvl="1" indent="0">
              <a:buNone/>
            </a:pPr>
            <a:endParaRPr lang="en-US" sz="1800" dirty="0">
              <a:solidFill>
                <a:schemeClr val="accent3">
                  <a:lumMod val="25000"/>
                </a:schemeClr>
              </a:solidFill>
              <a:latin typeface="Abadi" panose="020B0604020104020204" pitchFamily="34" charset="0"/>
            </a:endParaRPr>
          </a:p>
          <a:p>
            <a:pPr marL="800100" lvl="1" indent="-342900">
              <a:buFont typeface="+mj-lt"/>
              <a:buAutoNum type="arabicPeriod"/>
            </a:pPr>
            <a:r>
              <a:rPr lang="en-US" sz="1800" dirty="0">
                <a:solidFill>
                  <a:schemeClr val="accent3">
                    <a:lumMod val="25000"/>
                  </a:schemeClr>
                </a:solidFill>
                <a:latin typeface="Abadi" panose="020B0604020104020204" pitchFamily="34" charset="0"/>
              </a:rPr>
              <a:t>Data Cleaning</a:t>
            </a:r>
          </a:p>
          <a:p>
            <a:pPr lvl="2"/>
            <a:r>
              <a:rPr lang="en-US" sz="1100" dirty="0">
                <a:solidFill>
                  <a:schemeClr val="accent3">
                    <a:lumMod val="25000"/>
                  </a:schemeClr>
                </a:solidFill>
                <a:latin typeface="Abadi" panose="020B0604020104020204" pitchFamily="34" charset="0"/>
              </a:rPr>
              <a:t>Replace nan values with mean value of dataset</a:t>
            </a:r>
          </a:p>
          <a:p>
            <a:pPr lvl="2"/>
            <a:r>
              <a:rPr lang="en-US" sz="1100" dirty="0">
                <a:solidFill>
                  <a:schemeClr val="accent3">
                    <a:lumMod val="25000"/>
                  </a:schemeClr>
                </a:solidFill>
                <a:latin typeface="Abadi" panose="020B0604020104020204" pitchFamily="34" charset="0"/>
              </a:rPr>
              <a:t>Extract useful information by dropping rows and columns</a:t>
            </a:r>
            <a:endParaRPr lang="en-US" sz="1800" dirty="0">
              <a:solidFill>
                <a:schemeClr val="accent3">
                  <a:lumMod val="25000"/>
                </a:schemeClr>
              </a:solidFill>
              <a:latin typeface="Abadi" panose="020B0604020104020204" pitchFamily="34" charset="0"/>
            </a:endParaRPr>
          </a:p>
          <a:p>
            <a:pPr marL="800100" lvl="1" indent="-342900">
              <a:buFont typeface="+mj-lt"/>
              <a:buAutoNum type="arabicPeriod"/>
            </a:pPr>
            <a:r>
              <a:rPr lang="en-US" sz="1800" dirty="0">
                <a:solidFill>
                  <a:schemeClr val="accent3">
                    <a:lumMod val="25000"/>
                  </a:schemeClr>
                </a:solidFill>
                <a:latin typeface="Abadi" panose="020B0604020104020204" pitchFamily="34" charset="0"/>
              </a:rPr>
              <a:t>Data integration and transformation</a:t>
            </a:r>
          </a:p>
          <a:p>
            <a:pPr lvl="2"/>
            <a:r>
              <a:rPr lang="en-US" sz="1100" dirty="0">
                <a:solidFill>
                  <a:schemeClr val="accent3">
                    <a:lumMod val="25000"/>
                  </a:schemeClr>
                </a:solidFill>
                <a:latin typeface="Abadi" panose="020B0604020104020204" pitchFamily="34" charset="0"/>
              </a:rPr>
              <a:t>Standardize column format into </a:t>
            </a:r>
            <a:r>
              <a:rPr lang="en-US" sz="1100" dirty="0" err="1">
                <a:solidFill>
                  <a:schemeClr val="accent3">
                    <a:lumMod val="25000"/>
                  </a:schemeClr>
                </a:solidFill>
                <a:latin typeface="Abadi" panose="020B0604020104020204" pitchFamily="34" charset="0"/>
              </a:rPr>
              <a:t>DataFrames</a:t>
            </a:r>
            <a:r>
              <a:rPr lang="en-US" sz="1100" dirty="0">
                <a:solidFill>
                  <a:schemeClr val="accent3">
                    <a:lumMod val="25000"/>
                  </a:schemeClr>
                </a:solidFill>
                <a:latin typeface="Abadi" panose="020B0604020104020204" pitchFamily="34" charset="0"/>
              </a:rPr>
              <a:t> object</a:t>
            </a:r>
          </a:p>
          <a:p>
            <a:pPr lvl="2"/>
            <a:r>
              <a:rPr lang="en-US" sz="1100" dirty="0">
                <a:solidFill>
                  <a:schemeClr val="accent3">
                    <a:lumMod val="25000"/>
                  </a:schemeClr>
                </a:solidFill>
                <a:latin typeface="Abadi" panose="020B0604020104020204" pitchFamily="34" charset="0"/>
              </a:rPr>
              <a:t>Integrate </a:t>
            </a:r>
            <a:r>
              <a:rPr lang="en-US" sz="1100" dirty="0" err="1">
                <a:solidFill>
                  <a:schemeClr val="accent3">
                    <a:lumMod val="25000"/>
                  </a:schemeClr>
                </a:solidFill>
                <a:latin typeface="Abadi" panose="020B0604020104020204" pitchFamily="34" charset="0"/>
              </a:rPr>
              <a:t>DataFrames</a:t>
            </a:r>
            <a:r>
              <a:rPr lang="en-US" sz="1100" dirty="0">
                <a:solidFill>
                  <a:schemeClr val="accent3">
                    <a:lumMod val="25000"/>
                  </a:schemeClr>
                </a:solidFill>
                <a:latin typeface="Abadi" panose="020B0604020104020204" pitchFamily="34" charset="0"/>
              </a:rPr>
              <a:t> object from different data source</a:t>
            </a:r>
          </a:p>
          <a:p>
            <a:pPr marL="800100" lvl="1" indent="-342900">
              <a:buFont typeface="+mj-lt"/>
              <a:buAutoNum type="arabicPeriod"/>
            </a:pPr>
            <a:r>
              <a:rPr lang="en-US" sz="1800" dirty="0">
                <a:solidFill>
                  <a:schemeClr val="accent3">
                    <a:lumMod val="25000"/>
                  </a:schemeClr>
                </a:solidFill>
                <a:latin typeface="Abadi" panose="020B0604020104020204" pitchFamily="34" charset="0"/>
              </a:rPr>
              <a:t>Data Validation</a:t>
            </a:r>
          </a:p>
          <a:p>
            <a:pPr lvl="2"/>
            <a:r>
              <a:rPr lang="en-US" sz="1100" dirty="0">
                <a:solidFill>
                  <a:schemeClr val="accent3">
                    <a:lumMod val="25000"/>
                  </a:schemeClr>
                </a:solidFill>
                <a:latin typeface="Abadi" panose="020B0604020104020204" pitchFamily="34" charset="0"/>
              </a:rPr>
              <a:t>Remove duplicate </a:t>
            </a:r>
            <a:r>
              <a:rPr lang="en-US" sz="1100" dirty="0" err="1">
                <a:solidFill>
                  <a:schemeClr val="accent3">
                    <a:lumMod val="25000"/>
                  </a:schemeClr>
                </a:solidFill>
                <a:latin typeface="Abadi" panose="020B0604020104020204" pitchFamily="34" charset="0"/>
              </a:rPr>
              <a:t>recores</a:t>
            </a:r>
            <a:r>
              <a:rPr lang="en-US" sz="1100" dirty="0">
                <a:solidFill>
                  <a:schemeClr val="accent3">
                    <a:lumMod val="25000"/>
                  </a:schemeClr>
                </a:solidFill>
                <a:latin typeface="Abadi" panose="020B0604020104020204" pitchFamily="34" charset="0"/>
              </a:rPr>
              <a:t> and perform consistency check</a:t>
            </a:r>
            <a:endParaRPr lang="en-US" sz="1800" dirty="0">
              <a:solidFill>
                <a:schemeClr val="accent3">
                  <a:lumMod val="25000"/>
                </a:schemeClr>
              </a:solidFill>
              <a:latin typeface="Abadi" panose="020B0604020104020204" pitchFamily="34" charset="0"/>
            </a:endParaRPr>
          </a:p>
          <a:p>
            <a:pPr marL="0" indent="0">
              <a:buNone/>
            </a:pPr>
            <a:endParaRPr lang="en-US" sz="1400" dirty="0">
              <a:solidFill>
                <a:schemeClr val="accent3">
                  <a:lumMod val="25000"/>
                </a:schemeClr>
              </a:solidFill>
              <a:latin typeface="Abadi" panose="020B0604020104020204" pitchFamily="34" charset="0"/>
            </a:endParaRPr>
          </a:p>
          <a:p>
            <a:pPr marL="0" indent="0">
              <a:buNone/>
            </a:pPr>
            <a:r>
              <a:rPr lang="en-US" sz="1400" dirty="0" err="1">
                <a:solidFill>
                  <a:schemeClr val="accent3">
                    <a:lumMod val="25000"/>
                  </a:schemeClr>
                </a:solidFill>
                <a:latin typeface="Abadi" panose="020B0604020104020204" pitchFamily="34" charset="0"/>
              </a:rPr>
              <a:t>Github</a:t>
            </a:r>
            <a:r>
              <a:rPr lang="en-US" sz="1400" dirty="0">
                <a:solidFill>
                  <a:schemeClr val="accent3">
                    <a:lumMod val="25000"/>
                  </a:schemeClr>
                </a:solidFill>
                <a:latin typeface="Abadi" panose="020B0604020104020204" pitchFamily="34" charset="0"/>
              </a:rPr>
              <a:t>: </a:t>
            </a:r>
            <a:r>
              <a:rPr lang="en-US" sz="1400" dirty="0">
                <a:solidFill>
                  <a:schemeClr val="accent3">
                    <a:lumMod val="25000"/>
                  </a:schemeClr>
                </a:solidFill>
                <a:latin typeface="Abadi" panose="020B0604020104020204" pitchFamily="34" charset="0"/>
                <a:hlinkClick r:id="rId3"/>
              </a:rPr>
              <a:t>https://github.com/SamLo322/course-project-AppliedDataScienceCapstone/blob/be484cdbcc510814d5deffea5e1b46fde9dcea87/3.%20labs-jupyter-spacex-Data%20wrangling.ipynb</a:t>
            </a:r>
            <a:r>
              <a:rPr lang="en-US" sz="1400" dirty="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AEBB4B80-4EA7-8BDD-0DFE-593B5AEA0D45}"/>
              </a:ext>
            </a:extLst>
          </p:cNvPr>
          <p:cNvGraphicFramePr/>
          <p:nvPr>
            <p:extLst>
              <p:ext uri="{D42A27DB-BD31-4B8C-83A1-F6EECF244321}">
                <p14:modId xmlns:p14="http://schemas.microsoft.com/office/powerpoint/2010/main" val="992433831"/>
              </p:ext>
            </p:extLst>
          </p:nvPr>
        </p:nvGraphicFramePr>
        <p:xfrm>
          <a:off x="5906278" y="2685146"/>
          <a:ext cx="6054326" cy="25120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lvl="1">
              <a:lnSpc>
                <a:spcPct val="100000"/>
              </a:lnSpc>
              <a:spcBef>
                <a:spcPts val="1400"/>
              </a:spcBef>
            </a:pPr>
            <a:r>
              <a:rPr lang="en-US" sz="1800" dirty="0">
                <a:solidFill>
                  <a:schemeClr val="accent3">
                    <a:lumMod val="25000"/>
                  </a:schemeClr>
                </a:solidFill>
                <a:latin typeface="Abadi"/>
              </a:rPr>
              <a:t>Histograms – Visualize statistic such as launch success rates and payload mass, it helps generate data insights such as tendency and inter-category comparisons</a:t>
            </a:r>
          </a:p>
          <a:p>
            <a:pPr lvl="1">
              <a:lnSpc>
                <a:spcPct val="100000"/>
              </a:lnSpc>
              <a:spcBef>
                <a:spcPts val="1400"/>
              </a:spcBef>
            </a:pPr>
            <a:r>
              <a:rPr lang="en-US" sz="1800" dirty="0">
                <a:solidFill>
                  <a:schemeClr val="accent3">
                    <a:lumMod val="25000"/>
                  </a:schemeClr>
                </a:solidFill>
                <a:latin typeface="Abadi"/>
              </a:rPr>
              <a:t>Bar Charts – Visualize launch outcomes across launch sites or rocket types to compare success rates and find best type</a:t>
            </a:r>
          </a:p>
          <a:p>
            <a:pPr lvl="1">
              <a:lnSpc>
                <a:spcPct val="100000"/>
              </a:lnSpc>
              <a:spcBef>
                <a:spcPts val="1400"/>
              </a:spcBef>
            </a:pPr>
            <a:r>
              <a:rPr lang="en-US" sz="1800" dirty="0">
                <a:solidFill>
                  <a:schemeClr val="accent3">
                    <a:lumMod val="25000"/>
                  </a:schemeClr>
                </a:solidFill>
                <a:latin typeface="Abadi"/>
              </a:rPr>
              <a:t>Line Charts – Visualize success rate over time, time series plot over period helps identify trends</a:t>
            </a:r>
          </a:p>
          <a:p>
            <a:pPr lvl="1">
              <a:lnSpc>
                <a:spcPct val="100000"/>
              </a:lnSpc>
              <a:spcBef>
                <a:spcPts val="1400"/>
              </a:spcBef>
            </a:pPr>
            <a:r>
              <a:rPr lang="en-US" sz="1800" dirty="0">
                <a:solidFill>
                  <a:schemeClr val="accent3">
                    <a:lumMod val="25000"/>
                  </a:schemeClr>
                </a:solidFill>
                <a:latin typeface="Abadi"/>
              </a:rPr>
              <a:t>Scatter Plots – Show relationship across two dimension to perform comparison and find dependencies and correlations</a:t>
            </a:r>
          </a:p>
          <a:p>
            <a:pPr lvl="1">
              <a:lnSpc>
                <a:spcPct val="100000"/>
              </a:lnSpc>
              <a:spcBef>
                <a:spcPts val="1400"/>
              </a:spcBef>
            </a:pPr>
            <a:r>
              <a:rPr lang="en-US" sz="1800" dirty="0">
                <a:solidFill>
                  <a:schemeClr val="accent3">
                    <a:lumMod val="25000"/>
                  </a:schemeClr>
                </a:solidFill>
                <a:latin typeface="Abadi"/>
              </a:rPr>
              <a:t>Heatmaps – show matrices across variables that help identify correlation trends</a:t>
            </a:r>
          </a:p>
          <a:p>
            <a:pPr lvl="1">
              <a:lnSpc>
                <a:spcPct val="100000"/>
              </a:lnSpc>
              <a:spcBef>
                <a:spcPts val="1400"/>
              </a:spcBef>
            </a:pPr>
            <a:endParaRPr lang="en-US" sz="1800" dirty="0">
              <a:solidFill>
                <a:schemeClr val="accent3">
                  <a:lumMod val="25000"/>
                </a:schemeClr>
              </a:solidFill>
              <a:latin typeface="Abadi"/>
            </a:endParaRPr>
          </a:p>
          <a:p>
            <a:pPr marL="0" indent="0">
              <a:lnSpc>
                <a:spcPct val="100000"/>
              </a:lnSpc>
              <a:spcBef>
                <a:spcPts val="1400"/>
              </a:spcBef>
              <a:buNone/>
            </a:pPr>
            <a:r>
              <a:rPr lang="en-US" sz="1400" dirty="0" err="1">
                <a:solidFill>
                  <a:schemeClr val="accent3">
                    <a:lumMod val="25000"/>
                  </a:schemeClr>
                </a:solidFill>
                <a:latin typeface="Abadi"/>
              </a:rPr>
              <a:t>Github</a:t>
            </a:r>
            <a:r>
              <a:rPr lang="en-US" sz="1400" dirty="0">
                <a:solidFill>
                  <a:schemeClr val="accent3">
                    <a:lumMod val="25000"/>
                  </a:schemeClr>
                </a:solidFill>
                <a:latin typeface="Abadi"/>
              </a:rPr>
              <a:t>: </a:t>
            </a:r>
            <a:r>
              <a:rPr lang="en-US" sz="1400" dirty="0">
                <a:solidFill>
                  <a:schemeClr val="accent3">
                    <a:lumMod val="25000"/>
                  </a:schemeClr>
                </a:solidFill>
                <a:latin typeface="Abadi"/>
                <a:hlinkClick r:id="rId3"/>
              </a:rPr>
              <a:t>https://github.com/SamLo322/course-project-AppliedDataScienceCapstone/blob/be484cdbcc510814d5deffea5e1b46fde9dcea87/5.%20edadataviz.ipynb</a:t>
            </a:r>
            <a:r>
              <a:rPr lang="en-US" sz="1400" dirty="0">
                <a:solidFill>
                  <a:schemeClr val="accent3">
                    <a:lumMod val="25000"/>
                  </a:schemeClr>
                </a:solidFill>
                <a:latin typeface="Abadi"/>
              </a:rPr>
              <a:t> </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Queries:</a:t>
            </a:r>
          </a:p>
          <a:p>
            <a:pPr lvl="1">
              <a:lnSpc>
                <a:spcPct val="100000"/>
              </a:lnSpc>
              <a:spcBef>
                <a:spcPts val="1400"/>
              </a:spcBef>
            </a:pPr>
            <a:r>
              <a:rPr lang="en-US" sz="1800" dirty="0">
                <a:solidFill>
                  <a:schemeClr val="accent3">
                    <a:lumMod val="25000"/>
                  </a:schemeClr>
                </a:solidFill>
                <a:latin typeface="Abadi" panose="020B0604020104020204" pitchFamily="34" charset="0"/>
              </a:rPr>
              <a:t>Grab success and fail launches, get average or total data grouped by launch site and rocket type</a:t>
            </a:r>
          </a:p>
          <a:p>
            <a:pPr lvl="1">
              <a:lnSpc>
                <a:spcPct val="100000"/>
              </a:lnSpc>
              <a:spcBef>
                <a:spcPts val="1400"/>
              </a:spcBef>
            </a:pPr>
            <a:r>
              <a:rPr lang="en-US" sz="1800" dirty="0">
                <a:solidFill>
                  <a:schemeClr val="accent3">
                    <a:lumMod val="25000"/>
                  </a:schemeClr>
                </a:solidFill>
                <a:latin typeface="Abadi" panose="020B0604020104020204" pitchFamily="34" charset="0"/>
              </a:rPr>
              <a:t>Filter data by launch outcomes, dates, payload masses and rocket types</a:t>
            </a:r>
          </a:p>
          <a:p>
            <a:pPr lvl="1">
              <a:lnSpc>
                <a:spcPct val="100000"/>
              </a:lnSpc>
              <a:spcBef>
                <a:spcPts val="1400"/>
              </a:spcBef>
            </a:pPr>
            <a:r>
              <a:rPr lang="en-US" sz="1800" dirty="0">
                <a:solidFill>
                  <a:schemeClr val="accent3">
                    <a:lumMod val="25000"/>
                  </a:schemeClr>
                </a:solidFill>
                <a:latin typeface="Abadi" panose="020B0604020104020204" pitchFamily="34" charset="0"/>
              </a:rPr>
              <a:t>Sort and order data by wanted means such as date or type</a:t>
            </a:r>
          </a:p>
          <a:p>
            <a:pPr lvl="1">
              <a:lnSpc>
                <a:spcPct val="100000"/>
              </a:lnSpc>
              <a:spcBef>
                <a:spcPts val="1400"/>
              </a:spcBef>
            </a:pPr>
            <a:r>
              <a:rPr lang="en-US" sz="1800" dirty="0">
                <a:solidFill>
                  <a:schemeClr val="accent3">
                    <a:lumMod val="25000"/>
                  </a:schemeClr>
                </a:solidFill>
                <a:latin typeface="Abadi" panose="020B0604020104020204" pitchFamily="34" charset="0"/>
              </a:rPr>
              <a:t>Nested queries to find max or average statistic such as average payload mass grouped by launch site</a:t>
            </a:r>
          </a:p>
          <a:p>
            <a:pPr lvl="1">
              <a:lnSpc>
                <a:spcPct val="100000"/>
              </a:lnSpc>
              <a:spcBef>
                <a:spcPts val="1400"/>
              </a:spcBef>
            </a:pPr>
            <a:endParaRPr lang="en-US" sz="1200" dirty="0">
              <a:solidFill>
                <a:schemeClr val="accent3">
                  <a:lumMod val="25000"/>
                </a:schemeClr>
              </a:solidFill>
              <a:latin typeface="Abadi" panose="020B0604020104020204" pitchFamily="34" charset="0"/>
            </a:endParaRPr>
          </a:p>
          <a:p>
            <a:pPr marL="457200" lvl="1" indent="0">
              <a:lnSpc>
                <a:spcPct val="100000"/>
              </a:lnSpc>
              <a:spcBef>
                <a:spcPts val="1400"/>
              </a:spcBef>
              <a:buNone/>
            </a:pPr>
            <a:r>
              <a:rPr lang="en-US" sz="1200" dirty="0" err="1">
                <a:solidFill>
                  <a:schemeClr val="accent3">
                    <a:lumMod val="25000"/>
                  </a:schemeClr>
                </a:solidFill>
                <a:latin typeface="Abadi" panose="020B0604020104020204" pitchFamily="34" charset="0"/>
              </a:rPr>
              <a:t>Github</a:t>
            </a:r>
            <a:r>
              <a:rPr lang="en-US" sz="1200" dirty="0">
                <a:solidFill>
                  <a:schemeClr val="accent3">
                    <a:lumMod val="25000"/>
                  </a:schemeClr>
                </a:solidFill>
                <a:latin typeface="Abadi" panose="020B0604020104020204" pitchFamily="34" charset="0"/>
              </a:rPr>
              <a:t>: </a:t>
            </a:r>
            <a:r>
              <a:rPr lang="en-US" sz="1200" dirty="0">
                <a:solidFill>
                  <a:schemeClr val="accent3">
                    <a:lumMod val="25000"/>
                  </a:schemeClr>
                </a:solidFill>
                <a:latin typeface="Abadi" panose="020B0604020104020204" pitchFamily="34" charset="0"/>
                <a:hlinkClick r:id="rId3"/>
              </a:rPr>
              <a:t>https://github.com/SamLo322/course-project-AppliedDataScienceCapstone/blob/be484cdbcc510814d5deffea5e1b46fde9dcea87/4.%20jupyter-labs-eda-sql-coursera_sqllite.ipynb</a:t>
            </a:r>
            <a:r>
              <a:rPr lang="en-US" sz="1200" dirty="0">
                <a:solidFill>
                  <a:schemeClr val="accent3">
                    <a:lumMod val="25000"/>
                  </a:schemeClr>
                </a:solidFill>
                <a:latin typeface="Abadi" panose="020B0604020104020204" pitchFamily="34" charset="0"/>
              </a:rPr>
              <a:t> </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pPr marL="0" indent="0">
              <a:buNone/>
            </a:pPr>
            <a:r>
              <a:rPr lang="en-US" sz="1800" dirty="0"/>
              <a:t>In order to visualize rocket launch location, we capture the launch latitude and longitude coordinates and mark them on the interactive map using Folium</a:t>
            </a:r>
          </a:p>
          <a:p>
            <a:pPr marL="0" indent="0">
              <a:buNone/>
            </a:pPr>
            <a:r>
              <a:rPr lang="en-US" sz="1800" dirty="0"/>
              <a:t>Map objects plotted:</a:t>
            </a:r>
          </a:p>
          <a:p>
            <a:pPr marL="0" indent="0">
              <a:buNone/>
            </a:pPr>
            <a:r>
              <a:rPr lang="en-US" sz="1600" dirty="0"/>
              <a:t>Markers:</a:t>
            </a:r>
          </a:p>
          <a:p>
            <a:pPr marL="0" indent="0">
              <a:buNone/>
            </a:pPr>
            <a:r>
              <a:rPr lang="en-US" sz="1600" dirty="0"/>
              <a:t>- Outline the exact launch locations of rocket launch in order to give clear image of where launch location is distributed over the past period</a:t>
            </a:r>
          </a:p>
          <a:p>
            <a:pPr marL="0" indent="0">
              <a:buNone/>
            </a:pPr>
            <a:r>
              <a:rPr lang="en-US" sz="1600" dirty="0"/>
              <a:t>Circles:</a:t>
            </a:r>
          </a:p>
          <a:p>
            <a:pPr marL="0" indent="0">
              <a:buNone/>
            </a:pPr>
            <a:r>
              <a:rPr lang="en-US" sz="1600" dirty="0"/>
              <a:t>- Outlines the areas that is critical to ensure controllability over rocket launch such as safety and operational needs</a:t>
            </a:r>
          </a:p>
          <a:p>
            <a:pPr marL="0" indent="0">
              <a:buNone/>
            </a:pPr>
            <a:r>
              <a:rPr lang="en-US" sz="1600" dirty="0"/>
              <a:t>Lines:</a:t>
            </a:r>
          </a:p>
          <a:p>
            <a:pPr>
              <a:buFontTx/>
              <a:buChar char="-"/>
            </a:pPr>
            <a:r>
              <a:rPr lang="en-US" sz="1600" dirty="0"/>
              <a:t>Highlights the distance between launch locations and connected nearby areas to enhance understanding from an overview</a:t>
            </a:r>
          </a:p>
          <a:p>
            <a:pPr>
              <a:buFontTx/>
              <a:buChar char="-"/>
            </a:pPr>
            <a:endParaRPr lang="en-US" sz="1600" dirty="0"/>
          </a:p>
          <a:p>
            <a:pPr marL="0" indent="0">
              <a:buNone/>
            </a:pPr>
            <a:r>
              <a:rPr lang="en-US" sz="1600" dirty="0" err="1"/>
              <a:t>Github</a:t>
            </a:r>
            <a:r>
              <a:rPr lang="en-US" sz="1600" dirty="0"/>
              <a:t>: </a:t>
            </a:r>
            <a:r>
              <a:rPr lang="en-US" sz="1600" dirty="0">
                <a:hlinkClick r:id="rId3"/>
              </a:rPr>
              <a:t>https://github.com/SamLo322/course-project-AppliedDataScienceCapstone/blob/be484cdbcc510814d5deffea5e1b46fde9dcea87/6.%20lab_jupyter_launch_site_location.ipynb</a:t>
            </a:r>
            <a:r>
              <a:rPr lang="en-US" sz="1600" dirty="0"/>
              <a:t> </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lnSpcReduction="10000"/>
          </a:bodyPr>
          <a:lstStyle/>
          <a:p>
            <a:pPr marL="0" indent="0">
              <a:lnSpc>
                <a:spcPct val="100000"/>
              </a:lnSpc>
              <a:spcBef>
                <a:spcPts val="1400"/>
              </a:spcBef>
              <a:buNone/>
            </a:pPr>
            <a:r>
              <a:rPr lang="en-US" dirty="0"/>
              <a:t>Interactive dashboard of Pie Chart and Scatter plots</a:t>
            </a:r>
          </a:p>
          <a:p>
            <a:pPr>
              <a:lnSpc>
                <a:spcPct val="100000"/>
              </a:lnSpc>
              <a:spcBef>
                <a:spcPts val="1400"/>
              </a:spcBef>
              <a:buFontTx/>
              <a:buChar char="-"/>
            </a:pPr>
            <a:r>
              <a:rPr lang="en-US" dirty="0"/>
              <a:t>Pie Chart</a:t>
            </a:r>
          </a:p>
          <a:p>
            <a:pPr lvl="1">
              <a:lnSpc>
                <a:spcPct val="100000"/>
              </a:lnSpc>
              <a:spcBef>
                <a:spcPts val="1400"/>
              </a:spcBef>
              <a:buFontTx/>
              <a:buChar char="-"/>
            </a:pPr>
            <a:r>
              <a:rPr lang="en-US" dirty="0"/>
              <a:t>Shows success and fail launches</a:t>
            </a:r>
          </a:p>
          <a:p>
            <a:pPr>
              <a:lnSpc>
                <a:spcPct val="100000"/>
              </a:lnSpc>
              <a:spcBef>
                <a:spcPts val="1400"/>
              </a:spcBef>
              <a:buFontTx/>
              <a:buChar char="-"/>
            </a:pPr>
            <a:r>
              <a:rPr lang="en-US" dirty="0"/>
              <a:t>Scatter Plots</a:t>
            </a:r>
          </a:p>
          <a:p>
            <a:pPr lvl="1">
              <a:lnSpc>
                <a:spcPct val="100000"/>
              </a:lnSpc>
              <a:spcBef>
                <a:spcPts val="1400"/>
              </a:spcBef>
              <a:buFontTx/>
              <a:buChar char="-"/>
            </a:pPr>
            <a:r>
              <a:rPr lang="en-US" dirty="0"/>
              <a:t>Shows correlations of payload mass and success rates to give insight where threshold shall be set</a:t>
            </a:r>
          </a:p>
          <a:p>
            <a:pPr>
              <a:lnSpc>
                <a:spcPct val="100000"/>
              </a:lnSpc>
              <a:spcBef>
                <a:spcPts val="1400"/>
              </a:spcBef>
              <a:buFontTx/>
              <a:buChar char="-"/>
            </a:pPr>
            <a:endParaRPr lang="en-US" dirty="0"/>
          </a:p>
          <a:p>
            <a:pPr marL="0" indent="0">
              <a:lnSpc>
                <a:spcPct val="100000"/>
              </a:lnSpc>
              <a:spcBef>
                <a:spcPts val="1400"/>
              </a:spcBef>
              <a:buNone/>
            </a:pPr>
            <a:r>
              <a:rPr lang="en-US" sz="1900" dirty="0" err="1"/>
              <a:t>Github</a:t>
            </a:r>
            <a:r>
              <a:rPr lang="en-US" sz="1900" dirty="0"/>
              <a:t>: </a:t>
            </a:r>
            <a:r>
              <a:rPr lang="en-US" sz="1900" dirty="0">
                <a:hlinkClick r:id="rId3"/>
              </a:rPr>
              <a:t>https://github.com/SamLo322/course-project-AppliedDataScienceCapstone/blob/47184b02f92bb4f0192dfb308b0f9f3c34bde3c0/spacex_dash_app.py</a:t>
            </a:r>
            <a:r>
              <a:rPr lang="en-US" sz="1900" dirty="0"/>
              <a:t> </a:t>
            </a:r>
          </a:p>
          <a:p>
            <a:pPr marL="0" indent="0">
              <a:lnSpc>
                <a:spcPct val="100000"/>
              </a:lnSpc>
              <a:spcBef>
                <a:spcPts val="1400"/>
              </a:spcBef>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graphicFrame>
        <p:nvGraphicFramePr>
          <p:cNvPr id="7" name="Content Placeholder 6">
            <a:extLst>
              <a:ext uri="{FF2B5EF4-FFF2-40B4-BE49-F238E27FC236}">
                <a16:creationId xmlns:a16="http://schemas.microsoft.com/office/drawing/2014/main" id="{D038941B-3C5C-D63C-72CE-C2FAB9A43061}"/>
              </a:ext>
            </a:extLst>
          </p:cNvPr>
          <p:cNvGraphicFramePr>
            <a:graphicFrameLocks noGrp="1"/>
          </p:cNvGraphicFramePr>
          <p:nvPr>
            <p:ph idx="4294967295"/>
            <p:extLst>
              <p:ext uri="{D42A27DB-BD31-4B8C-83A1-F6EECF244321}">
                <p14:modId xmlns:p14="http://schemas.microsoft.com/office/powerpoint/2010/main" val="1618477691"/>
              </p:ext>
            </p:extLst>
          </p:nvPr>
        </p:nvGraphicFramePr>
        <p:xfrm>
          <a:off x="770010" y="1545706"/>
          <a:ext cx="10515601" cy="34648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8" name="TextBox 7">
            <a:extLst>
              <a:ext uri="{FF2B5EF4-FFF2-40B4-BE49-F238E27FC236}">
                <a16:creationId xmlns:a16="http://schemas.microsoft.com/office/drawing/2014/main" id="{9EB8DE3B-6EE4-9477-0FF9-3F31F7326A49}"/>
              </a:ext>
            </a:extLst>
          </p:cNvPr>
          <p:cNvSpPr txBox="1"/>
          <p:nvPr/>
        </p:nvSpPr>
        <p:spPr>
          <a:xfrm>
            <a:off x="770011" y="5579706"/>
            <a:ext cx="9213744" cy="738664"/>
          </a:xfrm>
          <a:prstGeom prst="rect">
            <a:avLst/>
          </a:prstGeom>
          <a:noFill/>
        </p:spPr>
        <p:txBody>
          <a:bodyPr wrap="square" rtlCol="0">
            <a:spAutoFit/>
          </a:bodyPr>
          <a:lstStyle/>
          <a:p>
            <a:r>
              <a:rPr lang="en-US" sz="1400" dirty="0" err="1"/>
              <a:t>Github</a:t>
            </a:r>
            <a:r>
              <a:rPr lang="en-US" sz="1400" dirty="0"/>
              <a:t>: </a:t>
            </a:r>
            <a:r>
              <a:rPr lang="en-US" sz="1400" dirty="0">
                <a:hlinkClick r:id="rId8"/>
              </a:rPr>
              <a:t>https://github.com/SamLo322/course-project-AppliedDataScienceCapstone/blob/47184b02f92bb4f0192dfb308b0f9f3c34bde3c0/7.%20SpaceX_Machine%20Learning%20Prediction_Part_5.ipynb</a:t>
            </a:r>
            <a:r>
              <a:rPr lang="en-US" sz="1400" dirty="0"/>
              <a:t> </a:t>
            </a:r>
            <a:endParaRPr lang="en-US"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2136571"/>
            <a:ext cx="7068725" cy="1621663"/>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Results is then displayed as</a:t>
            </a:r>
          </a:p>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515349" y="1562100"/>
            <a:ext cx="2942623" cy="4306888"/>
          </a:xfrm>
          <a:prstGeom prst="rect">
            <a:avLst/>
          </a:prstGeom>
        </p:spPr>
        <p:txBody>
          <a:bodyPr>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Blue dot indicate unsuccessful landings while orange ones indicate successful landings.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On the Y-axis it shows the distribution of successful rates over different launch sites.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Combine both shows that successful rates increase as number of launches is sent in each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2BB44594-918D-75D4-E882-1FCD339D4A46}"/>
              </a:ext>
            </a:extLst>
          </p:cNvPr>
          <p:cNvPicPr>
            <a:picLocks noChangeAspect="1"/>
          </p:cNvPicPr>
          <p:nvPr/>
        </p:nvPicPr>
        <p:blipFill>
          <a:blip r:embed="rId3"/>
          <a:stretch>
            <a:fillRect/>
          </a:stretch>
        </p:blipFill>
        <p:spPr>
          <a:xfrm>
            <a:off x="456264" y="2057400"/>
            <a:ext cx="7830643" cy="362953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91478"/>
            <a:ext cx="2700977" cy="4089867"/>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plot show that the successful rate of launches increased with payload over 9000 kg.</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Besides payload below 4000 kg on KSC LC 39A site has a 100% successful rate</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06E02823-C7CF-0A4B-977A-51ECC12277EF}"/>
              </a:ext>
            </a:extLst>
          </p:cNvPr>
          <p:cNvPicPr>
            <a:picLocks noChangeAspect="1"/>
          </p:cNvPicPr>
          <p:nvPr/>
        </p:nvPicPr>
        <p:blipFill>
          <a:blip r:embed="rId3"/>
          <a:stretch>
            <a:fillRect/>
          </a:stretch>
        </p:blipFill>
        <p:spPr>
          <a:xfrm>
            <a:off x="3732642" y="1976189"/>
            <a:ext cx="7952718" cy="361284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09350" y="1774204"/>
            <a:ext cx="3932238"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plot shows that orbit type highly influence success rate, and achieve 100% successful rate for SSO.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However should bare in mind spots like GEO, SO, and SEO only has 1 occurrence indicating that the figure is biased at the moment</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BA55E53B-C461-DDB7-60F5-8EAAA1EEDA19}"/>
              </a:ext>
            </a:extLst>
          </p:cNvPr>
          <p:cNvPicPr>
            <a:picLocks noChangeAspect="1"/>
          </p:cNvPicPr>
          <p:nvPr/>
        </p:nvPicPr>
        <p:blipFill>
          <a:blip r:embed="rId3"/>
          <a:stretch>
            <a:fillRect/>
          </a:stretch>
        </p:blipFill>
        <p:spPr>
          <a:xfrm>
            <a:off x="770011" y="1858884"/>
            <a:ext cx="6131614" cy="372690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42188"/>
            <a:ext cx="2822275" cy="4239156"/>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plot show that flight is shifted from LEO ISS and GTO to VLEO, which has a higher successful rate.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ISS and GTO has the most occurrence with a trend of increasing successful rates.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5368EF9B-5FF6-FC59-422E-48CB839E3CCB}"/>
              </a:ext>
            </a:extLst>
          </p:cNvPr>
          <p:cNvPicPr>
            <a:picLocks noChangeAspect="1"/>
          </p:cNvPicPr>
          <p:nvPr/>
        </p:nvPicPr>
        <p:blipFill>
          <a:blip r:embed="rId3"/>
          <a:stretch>
            <a:fillRect/>
          </a:stretch>
        </p:blipFill>
        <p:spPr>
          <a:xfrm>
            <a:off x="3709624" y="1761846"/>
            <a:ext cx="8010944" cy="3955817"/>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439150" y="1562100"/>
            <a:ext cx="3362326" cy="4558723"/>
          </a:xfrm>
          <a:prstGeom prst="rect">
            <a:avLst/>
          </a:prstGeom>
        </p:spPr>
        <p:txBody>
          <a:bodyPr>
            <a:normAutofit fontScale="925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plot show relationship between Payload and Orbit type.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Figure shows an unequal distribution of orbit types and launches, as well as the Payload.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For instance SSO is relatively more good at launching low Payload with GTO and ISS is good at 4000~6000 and 2000~3000 Payload respectively</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E402065D-D6EA-CCCF-DA3E-2B06CA5779F3}"/>
              </a:ext>
            </a:extLst>
          </p:cNvPr>
          <p:cNvPicPr>
            <a:picLocks noChangeAspect="1"/>
          </p:cNvPicPr>
          <p:nvPr/>
        </p:nvPicPr>
        <p:blipFill>
          <a:blip r:embed="rId3"/>
          <a:stretch>
            <a:fillRect/>
          </a:stretch>
        </p:blipFill>
        <p:spPr>
          <a:xfrm>
            <a:off x="485775" y="1765399"/>
            <a:ext cx="7865766" cy="435542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time series plot shows the average launch success rate over each year, this shows that improvement and optimization from the engineering team has did a good job in optimizing launch steps and aim for a higher successful ate.</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CF03D5B4-19D8-DBDC-E9D9-9B406899723E}"/>
              </a:ext>
            </a:extLst>
          </p:cNvPr>
          <p:cNvPicPr>
            <a:picLocks noChangeAspect="1"/>
          </p:cNvPicPr>
          <p:nvPr/>
        </p:nvPicPr>
        <p:blipFill>
          <a:blip r:embed="rId3"/>
          <a:stretch>
            <a:fillRect/>
          </a:stretch>
        </p:blipFill>
        <p:spPr>
          <a:xfrm>
            <a:off x="4866162" y="2060232"/>
            <a:ext cx="6591810" cy="3210074"/>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SQL query used to show unique launch sites: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0B25F07D-2151-1D3A-CFF0-0F65A86F8ADA}"/>
              </a:ext>
            </a:extLst>
          </p:cNvPr>
          <p:cNvPicPr>
            <a:picLocks noChangeAspect="1"/>
          </p:cNvPicPr>
          <p:nvPr/>
        </p:nvPicPr>
        <p:blipFill>
          <a:blip r:embed="rId3"/>
          <a:stretch>
            <a:fillRect/>
          </a:stretch>
        </p:blipFill>
        <p:spPr>
          <a:xfrm>
            <a:off x="770011" y="2434147"/>
            <a:ext cx="5439534" cy="359142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68450"/>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SQL to find first 5 records with launch sites begin with `CCA`: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SQL use limit use “like” keyword to match similar wordings and “limit” to specify 5 records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8E12E26C-137A-4954-9C81-5DC95E1A1447}"/>
              </a:ext>
            </a:extLst>
          </p:cNvPr>
          <p:cNvPicPr>
            <a:picLocks noChangeAspect="1"/>
          </p:cNvPicPr>
          <p:nvPr/>
        </p:nvPicPr>
        <p:blipFill>
          <a:blip r:embed="rId3"/>
          <a:stretch>
            <a:fillRect/>
          </a:stretch>
        </p:blipFill>
        <p:spPr>
          <a:xfrm>
            <a:off x="537405" y="2994488"/>
            <a:ext cx="10210800" cy="365179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Total payload carried by boosters from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EDDD0834-9488-AECF-36D5-C19F208BFA4B}"/>
              </a:ext>
            </a:extLst>
          </p:cNvPr>
          <p:cNvPicPr>
            <a:picLocks noChangeAspect="1"/>
          </p:cNvPicPr>
          <p:nvPr/>
        </p:nvPicPr>
        <p:blipFill>
          <a:blip r:embed="rId3"/>
          <a:stretch>
            <a:fillRect/>
          </a:stretch>
        </p:blipFill>
        <p:spPr>
          <a:xfrm>
            <a:off x="770011" y="2490781"/>
            <a:ext cx="9146090" cy="368618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89291"/>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Average payload mass carried by booster version F9 v1.1 by filtering booster version and use avg() keyword on payload mass column</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FF769E25-63F2-25D7-C297-1A968B3B267C}"/>
              </a:ext>
            </a:extLst>
          </p:cNvPr>
          <p:cNvPicPr>
            <a:picLocks noChangeAspect="1"/>
          </p:cNvPicPr>
          <p:nvPr/>
        </p:nvPicPr>
        <p:blipFill>
          <a:blip r:embed="rId3"/>
          <a:stretch>
            <a:fillRect/>
          </a:stretch>
        </p:blipFill>
        <p:spPr>
          <a:xfrm>
            <a:off x="770010" y="2606387"/>
            <a:ext cx="9107171" cy="362000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50410"/>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Dates of the first successful landing outcome on ground pad:</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6E84D637-CB98-1CE3-36CC-509D6BB3C816}"/>
              </a:ext>
            </a:extLst>
          </p:cNvPr>
          <p:cNvPicPr>
            <a:picLocks noChangeAspect="1"/>
          </p:cNvPicPr>
          <p:nvPr/>
        </p:nvPicPr>
        <p:blipFill>
          <a:blip r:embed="rId3"/>
          <a:stretch>
            <a:fillRect/>
          </a:stretch>
        </p:blipFill>
        <p:spPr>
          <a:xfrm>
            <a:off x="770011" y="2253913"/>
            <a:ext cx="8545118" cy="397247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Successfully landed booster with payload mass between 4000 and 6000</a:t>
            </a:r>
          </a:p>
          <a:p>
            <a:pPr marL="0" indent="0">
              <a:lnSpc>
                <a:spcPct val="100000"/>
              </a:lnSpc>
              <a:spcBef>
                <a:spcPts val="1400"/>
              </a:spcBef>
              <a:buNone/>
            </a:pPr>
            <a:r>
              <a:rPr lang="en-US" sz="2200" dirty="0">
                <a:solidFill>
                  <a:schemeClr val="accent3">
                    <a:lumMod val="25000"/>
                  </a:schemeClr>
                </a:solidFill>
                <a:latin typeface="Abadi"/>
              </a:rPr>
              <a:t>Use keyword between, “and” with specified landing outcome.</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9BED21C9-C5F7-2950-FAD0-3DEB23C77526}"/>
              </a:ext>
            </a:extLst>
          </p:cNvPr>
          <p:cNvPicPr>
            <a:picLocks noChangeAspect="1"/>
          </p:cNvPicPr>
          <p:nvPr/>
        </p:nvPicPr>
        <p:blipFill>
          <a:blip r:embed="rId3"/>
          <a:stretch>
            <a:fillRect/>
          </a:stretch>
        </p:blipFill>
        <p:spPr>
          <a:xfrm>
            <a:off x="770011" y="2749194"/>
            <a:ext cx="9974189" cy="3427769"/>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27142"/>
            <a:ext cx="5932447" cy="4792208"/>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Data Collection: </a:t>
            </a:r>
          </a:p>
          <a:p>
            <a:pPr lvl="2">
              <a:lnSpc>
                <a:spcPct val="100000"/>
              </a:lnSpc>
              <a:spcBef>
                <a:spcPts val="1400"/>
              </a:spcBef>
              <a:buFont typeface="Arial" panose="020B0604020202020204" pitchFamily="34" charset="0"/>
              <a:buChar char="•"/>
            </a:pPr>
            <a:r>
              <a:rPr lang="en-US" sz="1400" dirty="0">
                <a:solidFill>
                  <a:schemeClr val="accent3">
                    <a:lumMod val="25000"/>
                  </a:schemeClr>
                </a:solidFill>
                <a:latin typeface="Abadi" panose="020B0604020104020204" pitchFamily="34" charset="0"/>
              </a:rPr>
              <a:t>SpaceX API launch data and web scrapping</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Data Wrangling:</a:t>
            </a:r>
          </a:p>
          <a:p>
            <a:pPr lvl="2">
              <a:lnSpc>
                <a:spcPct val="100000"/>
              </a:lnSpc>
              <a:spcBef>
                <a:spcPts val="1400"/>
              </a:spcBef>
            </a:pPr>
            <a:r>
              <a:rPr lang="en-US" sz="1400" dirty="0">
                <a:solidFill>
                  <a:schemeClr val="accent3">
                    <a:lumMod val="25000"/>
                  </a:schemeClr>
                </a:solidFill>
                <a:latin typeface="Abadi" panose="020B0604020104020204" pitchFamily="34" charset="0"/>
              </a:rPr>
              <a:t>Clean and format data</a:t>
            </a:r>
          </a:p>
          <a:p>
            <a:pPr lvl="2">
              <a:lnSpc>
                <a:spcPct val="100000"/>
              </a:lnSpc>
              <a:spcBef>
                <a:spcPts val="1400"/>
              </a:spcBef>
            </a:pPr>
            <a:r>
              <a:rPr lang="en-US" sz="1400" dirty="0">
                <a:solidFill>
                  <a:schemeClr val="accent3">
                    <a:lumMod val="25000"/>
                  </a:schemeClr>
                </a:solidFill>
                <a:latin typeface="Abadi" panose="020B0604020104020204" pitchFamily="34" charset="0"/>
              </a:rPr>
              <a:t>Store data to database and do SQL queries</a:t>
            </a:r>
          </a:p>
          <a:p>
            <a:pPr lvl="2">
              <a:lnSpc>
                <a:spcPct val="100000"/>
              </a:lnSpc>
              <a:spcBef>
                <a:spcPts val="1400"/>
              </a:spcBef>
            </a:pPr>
            <a:r>
              <a:rPr lang="en-US" sz="1400" dirty="0">
                <a:solidFill>
                  <a:schemeClr val="accent3">
                    <a:lumMod val="25000"/>
                  </a:schemeClr>
                </a:solidFill>
                <a:latin typeface="Abadi" panose="020B0604020104020204" pitchFamily="34" charset="0"/>
              </a:rPr>
              <a:t>Standardization</a:t>
            </a:r>
          </a:p>
          <a:p>
            <a:pPr marL="914400" lvl="1"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Visualizations:</a:t>
            </a:r>
          </a:p>
          <a:p>
            <a:pPr lvl="2">
              <a:lnSpc>
                <a:spcPct val="100000"/>
              </a:lnSpc>
              <a:spcBef>
                <a:spcPts val="1400"/>
              </a:spcBef>
            </a:pPr>
            <a:r>
              <a:rPr lang="en-US" sz="1400" dirty="0">
                <a:solidFill>
                  <a:schemeClr val="accent3">
                    <a:lumMod val="25000"/>
                  </a:schemeClr>
                </a:solidFill>
                <a:latin typeface="Abadi" panose="020B0604020104020204" pitchFamily="34" charset="0"/>
              </a:rPr>
              <a:t>Interactive visualization with Folium</a:t>
            </a:r>
          </a:p>
          <a:p>
            <a:pPr lvl="2">
              <a:lnSpc>
                <a:spcPct val="100000"/>
              </a:lnSpc>
              <a:spcBef>
                <a:spcPts val="1400"/>
              </a:spcBef>
            </a:pPr>
            <a:r>
              <a:rPr lang="en-US" sz="1400" dirty="0">
                <a:solidFill>
                  <a:schemeClr val="accent3">
                    <a:lumMod val="25000"/>
                  </a:schemeClr>
                </a:solidFill>
                <a:latin typeface="Abadi" panose="020B0604020104020204" pitchFamily="34" charset="0"/>
              </a:rPr>
              <a:t>Dashboard with </a:t>
            </a:r>
            <a:r>
              <a:rPr lang="en-US" sz="1400" dirty="0" err="1">
                <a:solidFill>
                  <a:schemeClr val="accent3">
                    <a:lumMod val="25000"/>
                  </a:schemeClr>
                </a:solidFill>
                <a:latin typeface="Abadi" panose="020B0604020104020204" pitchFamily="34" charset="0"/>
              </a:rPr>
              <a:t>Plotly</a:t>
            </a:r>
            <a:r>
              <a:rPr lang="en-US" sz="1400" dirty="0">
                <a:solidFill>
                  <a:schemeClr val="accent3">
                    <a:lumMod val="25000"/>
                  </a:schemeClr>
                </a:solidFill>
                <a:latin typeface="Abadi" panose="020B0604020104020204" pitchFamily="34" charset="0"/>
              </a:rPr>
              <a:t> Dash</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Model Building &amp; Evaluation:</a:t>
            </a:r>
          </a:p>
          <a:p>
            <a:pPr lvl="2">
              <a:lnSpc>
                <a:spcPct val="100000"/>
              </a:lnSpc>
              <a:spcBef>
                <a:spcPts val="1400"/>
              </a:spcBef>
            </a:pPr>
            <a:r>
              <a:rPr lang="en-US" sz="1400" dirty="0">
                <a:solidFill>
                  <a:schemeClr val="accent3">
                    <a:lumMod val="25000"/>
                  </a:schemeClr>
                </a:solidFill>
                <a:latin typeface="Abadi" panose="020B0604020104020204" pitchFamily="34" charset="0"/>
              </a:rPr>
              <a:t>SVM, Decision Trees, K-Nearest Neighbors, </a:t>
            </a:r>
            <a:r>
              <a:rPr lang="en-US" sz="1400" dirty="0" err="1">
                <a:solidFill>
                  <a:schemeClr val="accent3">
                    <a:lumMod val="25000"/>
                  </a:schemeClr>
                </a:solidFill>
                <a:latin typeface="Abadi" panose="020B0604020104020204" pitchFamily="34" charset="0"/>
              </a:rPr>
              <a:t>GridSearchCV</a:t>
            </a:r>
            <a:endParaRPr lang="en-US" sz="1400" dirty="0">
              <a:solidFill>
                <a:schemeClr val="accent3">
                  <a:lumMod val="25000"/>
                </a:schemeClr>
              </a:solidFill>
              <a:latin typeface="Abadi" panose="020B0604020104020204" pitchFamily="34" charset="0"/>
            </a:endParaRPr>
          </a:p>
          <a:p>
            <a:pPr lvl="2">
              <a:lnSpc>
                <a:spcPct val="100000"/>
              </a:lnSpc>
              <a:spcBef>
                <a:spcPts val="1400"/>
              </a:spcBef>
            </a:pPr>
            <a:r>
              <a:rPr lang="en-US" sz="1400" dirty="0">
                <a:solidFill>
                  <a:schemeClr val="accent3">
                    <a:lumMod val="25000"/>
                  </a:schemeClr>
                </a:solidFill>
                <a:latin typeface="Abadi" panose="020B0604020104020204" pitchFamily="34" charset="0"/>
              </a:rPr>
              <a:t>Evaluate models by accuracy</a:t>
            </a:r>
          </a:p>
          <a:p>
            <a:pPr marL="914400" lvl="2" indent="0">
              <a:lnSpc>
                <a:spcPct val="100000"/>
              </a:lnSpc>
              <a:spcBef>
                <a:spcPts val="1400"/>
              </a:spcBef>
              <a:buNone/>
            </a:pPr>
            <a:endParaRPr lang="en-US" sz="14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F1BC47ED-75E2-A00E-38CB-973376E87985}"/>
              </a:ext>
            </a:extLst>
          </p:cNvPr>
          <p:cNvSpPr txBox="1">
            <a:spLocks/>
          </p:cNvSpPr>
          <p:nvPr/>
        </p:nvSpPr>
        <p:spPr>
          <a:xfrm>
            <a:off x="6027811" y="1434184"/>
            <a:ext cx="5932447" cy="479220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Results</a:t>
            </a:r>
          </a:p>
          <a:p>
            <a:pPr marL="800100" lvl="1" indent="-3429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Data analysis:</a:t>
            </a:r>
          </a:p>
          <a:p>
            <a:pPr lvl="2">
              <a:lnSpc>
                <a:spcPct val="100000"/>
              </a:lnSpc>
              <a:spcBef>
                <a:spcPts val="1400"/>
              </a:spcBef>
            </a:pPr>
            <a:r>
              <a:rPr lang="en-US" sz="1400" dirty="0">
                <a:solidFill>
                  <a:schemeClr val="accent3">
                    <a:lumMod val="25000"/>
                  </a:schemeClr>
                </a:solidFill>
                <a:latin typeface="Abadi" panose="020B0604020104020204" pitchFamily="34" charset="0"/>
              </a:rPr>
              <a:t>Find factors contributing to landings successful rates</a:t>
            </a:r>
          </a:p>
          <a:p>
            <a:pPr lvl="2">
              <a:lnSpc>
                <a:spcPct val="100000"/>
              </a:lnSpc>
              <a:spcBef>
                <a:spcPts val="1400"/>
              </a:spcBef>
            </a:pPr>
            <a:r>
              <a:rPr lang="en-US" sz="1400" dirty="0">
                <a:solidFill>
                  <a:schemeClr val="accent3">
                    <a:lumMod val="25000"/>
                  </a:schemeClr>
                </a:solidFill>
                <a:latin typeface="Abadi" panose="020B0604020104020204" pitchFamily="34" charset="0"/>
              </a:rPr>
              <a:t>Visualizations correlations between factors</a:t>
            </a:r>
          </a:p>
          <a:p>
            <a:pPr marL="800100" lvl="1" indent="-342900">
              <a:lnSpc>
                <a:spcPct val="100000"/>
              </a:lnSpc>
              <a:spcBef>
                <a:spcPts val="1400"/>
              </a:spcBef>
              <a:buFont typeface="+mj-lt"/>
              <a:buAutoNum type="arabicPeriod"/>
            </a:pPr>
            <a:r>
              <a:rPr lang="en-US" sz="1400" dirty="0">
                <a:solidFill>
                  <a:schemeClr val="accent3">
                    <a:lumMod val="25000"/>
                  </a:schemeClr>
                </a:solidFill>
                <a:latin typeface="Abadi" panose="020B0604020104020204" pitchFamily="34" charset="0"/>
              </a:rPr>
              <a:t>Model evaluation:</a:t>
            </a:r>
          </a:p>
          <a:p>
            <a:pPr lvl="2">
              <a:lnSpc>
                <a:spcPct val="100000"/>
              </a:lnSpc>
              <a:spcBef>
                <a:spcPts val="1400"/>
              </a:spcBef>
            </a:pPr>
            <a:r>
              <a:rPr lang="en-US" sz="1400" dirty="0">
                <a:solidFill>
                  <a:schemeClr val="accent3">
                    <a:lumMod val="25000"/>
                  </a:schemeClr>
                </a:solidFill>
                <a:latin typeface="Abadi" panose="020B0604020104020204" pitchFamily="34" charset="0"/>
              </a:rPr>
              <a:t>Test accuracy of different models</a:t>
            </a:r>
          </a:p>
          <a:p>
            <a:pPr marL="800100" lvl="1" indent="-342900">
              <a:lnSpc>
                <a:spcPct val="100000"/>
              </a:lnSpc>
              <a:spcBef>
                <a:spcPts val="1400"/>
              </a:spcBef>
              <a:buFont typeface="+mj-lt"/>
              <a:buAutoNum type="arabicPeriod"/>
            </a:pPr>
            <a:r>
              <a:rPr lang="en-US" sz="1400" dirty="0">
                <a:solidFill>
                  <a:schemeClr val="accent3">
                    <a:lumMod val="25000"/>
                  </a:schemeClr>
                </a:solidFill>
                <a:latin typeface="Abadi" panose="020B0604020104020204" pitchFamily="34" charset="0"/>
              </a:rPr>
              <a:t>Key findings:</a:t>
            </a:r>
            <a:endParaRPr lang="en-US" sz="1000" dirty="0">
              <a:solidFill>
                <a:schemeClr val="accent3">
                  <a:lumMod val="25000"/>
                </a:schemeClr>
              </a:solidFill>
              <a:latin typeface="Abadi" panose="020B0604020104020204" pitchFamily="34" charset="0"/>
            </a:endParaRPr>
          </a:p>
          <a:p>
            <a:pPr lvl="2">
              <a:lnSpc>
                <a:spcPct val="100000"/>
              </a:lnSpc>
              <a:spcBef>
                <a:spcPts val="1400"/>
              </a:spcBef>
            </a:pPr>
            <a:r>
              <a:rPr lang="en-US" sz="1400" dirty="0">
                <a:solidFill>
                  <a:schemeClr val="accent3">
                    <a:lumMod val="25000"/>
                  </a:schemeClr>
                </a:solidFill>
                <a:latin typeface="Abadi" panose="020B0604020104020204" pitchFamily="34" charset="0"/>
              </a:rPr>
              <a:t>Launch location and payload mass influence success rates</a:t>
            </a:r>
          </a:p>
          <a:p>
            <a:pPr lvl="2">
              <a:lnSpc>
                <a:spcPct val="100000"/>
              </a:lnSpc>
              <a:spcBef>
                <a:spcPts val="1400"/>
              </a:spcBef>
            </a:pPr>
            <a:r>
              <a:rPr lang="en-US" sz="1400" dirty="0">
                <a:solidFill>
                  <a:schemeClr val="accent3">
                    <a:lumMod val="25000"/>
                  </a:schemeClr>
                </a:solidFill>
                <a:latin typeface="Abadi" panose="020B0604020104020204" pitchFamily="34" charset="0"/>
              </a:rPr>
              <a:t>Decision Tree model perform the best (94% accuracy)</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6584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Total number of successful and failure mission outcomes. Using count() keyword and group keyword to calculate numbers of individual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BF626157-E272-B8CE-DB9C-D2FC10C7BD36}"/>
              </a:ext>
            </a:extLst>
          </p:cNvPr>
          <p:cNvPicPr>
            <a:picLocks noChangeAspect="1"/>
          </p:cNvPicPr>
          <p:nvPr/>
        </p:nvPicPr>
        <p:blipFill>
          <a:blip r:embed="rId3"/>
          <a:stretch>
            <a:fillRect/>
          </a:stretch>
        </p:blipFill>
        <p:spPr>
          <a:xfrm>
            <a:off x="2295525" y="2440235"/>
            <a:ext cx="6182234" cy="398697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Names of the booster with maximum payload mass using subquery that gets the max payload for filtering</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265FB198-BDB6-5405-F919-61ECC8F592BD}"/>
              </a:ext>
            </a:extLst>
          </p:cNvPr>
          <p:cNvPicPr>
            <a:picLocks noChangeAspect="1"/>
          </p:cNvPicPr>
          <p:nvPr/>
        </p:nvPicPr>
        <p:blipFill>
          <a:blip r:embed="rId3"/>
          <a:stretch>
            <a:fillRect/>
          </a:stretch>
        </p:blipFill>
        <p:spPr>
          <a:xfrm>
            <a:off x="3019526" y="2754521"/>
            <a:ext cx="6152948" cy="367269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Failed landing outcomes in year 2015 with specified columns and date requirements</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FC31DD9-FFF9-95AC-5A23-3E48AD352FB7}"/>
              </a:ext>
            </a:extLst>
          </p:cNvPr>
          <p:cNvPicPr>
            <a:picLocks noChangeAspect="1"/>
          </p:cNvPicPr>
          <p:nvPr/>
        </p:nvPicPr>
        <p:blipFill>
          <a:blip r:embed="rId3"/>
          <a:stretch>
            <a:fillRect/>
          </a:stretch>
        </p:blipFill>
        <p:spPr>
          <a:xfrm>
            <a:off x="912885" y="2879407"/>
            <a:ext cx="9765175" cy="306996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Rank number of landing outcomes between 2010-06-04 and 2017-03-20.</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Use Count, where, group by and order by keywords to formulate this result</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8" name="Picture 7">
            <a:extLst>
              <a:ext uri="{FF2B5EF4-FFF2-40B4-BE49-F238E27FC236}">
                <a16:creationId xmlns:a16="http://schemas.microsoft.com/office/drawing/2014/main" id="{D1E5415E-7F88-1DB0-C1DF-FB0ECDE0DD69}"/>
              </a:ext>
            </a:extLst>
          </p:cNvPr>
          <p:cNvPicPr>
            <a:picLocks noChangeAspect="1"/>
          </p:cNvPicPr>
          <p:nvPr/>
        </p:nvPicPr>
        <p:blipFill>
          <a:blip r:embed="rId3"/>
          <a:stretch>
            <a:fillRect/>
          </a:stretch>
        </p:blipFill>
        <p:spPr>
          <a:xfrm>
            <a:off x="2182860" y="2958856"/>
            <a:ext cx="7437390" cy="346835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4455133" cy="4351338"/>
          </a:xfrm>
          <a:prstGeom prst="rect">
            <a:avLst/>
          </a:prstGeom>
        </p:spPr>
        <p:txBody>
          <a:bodyPr lIns="91440" tIns="45720" rIns="91440" bIns="45720" anchor="t">
            <a:normAutofit/>
          </a:bodyPr>
          <a:lstStyle/>
          <a:p>
            <a:pPr marL="0" indent="0">
              <a:buNone/>
            </a:pPr>
            <a:r>
              <a:rPr lang="en-US" dirty="0"/>
              <a:t>The map includes all launch sites locations. </a:t>
            </a:r>
          </a:p>
          <a:p>
            <a:pPr marL="0" indent="0">
              <a:buNone/>
            </a:pPr>
            <a:r>
              <a:rPr lang="en-US" dirty="0"/>
              <a:t>All launch site is located near the coastal area and with developed communication infrastructure</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Location of launch sites in USA	</a:t>
            </a:r>
          </a:p>
        </p:txBody>
      </p:sp>
      <p:pic>
        <p:nvPicPr>
          <p:cNvPr id="6" name="Picture 5">
            <a:extLst>
              <a:ext uri="{FF2B5EF4-FFF2-40B4-BE49-F238E27FC236}">
                <a16:creationId xmlns:a16="http://schemas.microsoft.com/office/drawing/2014/main" id="{A3F0BC72-BDF3-A86C-DFA0-35BBA97F73C9}"/>
              </a:ext>
            </a:extLst>
          </p:cNvPr>
          <p:cNvPicPr>
            <a:picLocks noChangeAspect="1"/>
          </p:cNvPicPr>
          <p:nvPr/>
        </p:nvPicPr>
        <p:blipFill>
          <a:blip r:embed="rId3"/>
          <a:stretch>
            <a:fillRect/>
          </a:stretch>
        </p:blipFill>
        <p:spPr>
          <a:xfrm>
            <a:off x="5225142" y="2020840"/>
            <a:ext cx="6059519" cy="3652172"/>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00761" y="2789186"/>
            <a:ext cx="4568906" cy="2353085"/>
          </a:xfrm>
          <a:prstGeom prst="rect">
            <a:avLst/>
          </a:prstGeom>
        </p:spPr>
        <p:txBody>
          <a:bodyPr lIns="91440" tIns="45720" rIns="91440" bIns="45720" anchor="t">
            <a:normAutofit/>
          </a:bodyPr>
          <a:lstStyle/>
          <a:p>
            <a:pPr marL="0" indent="0">
              <a:spcBef>
                <a:spcPts val="1400"/>
              </a:spcBef>
              <a:buNone/>
            </a:pPr>
            <a:r>
              <a:rPr lang="en-US" dirty="0">
                <a:solidFill>
                  <a:schemeClr val="accent3">
                    <a:lumMod val="25000"/>
                  </a:schemeClr>
                </a:solidFill>
              </a:rPr>
              <a:t>This plot highlight the success and fail launch outcomes on map that is labelled with green and red label for identification.</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for each site</a:t>
            </a:r>
          </a:p>
        </p:txBody>
      </p:sp>
      <p:pic>
        <p:nvPicPr>
          <p:cNvPr id="4" name="Picture 3">
            <a:extLst>
              <a:ext uri="{FF2B5EF4-FFF2-40B4-BE49-F238E27FC236}">
                <a16:creationId xmlns:a16="http://schemas.microsoft.com/office/drawing/2014/main" id="{E19187DC-F402-6F42-FB3D-D273201E9A72}"/>
              </a:ext>
            </a:extLst>
          </p:cNvPr>
          <p:cNvPicPr>
            <a:picLocks noChangeAspect="1"/>
          </p:cNvPicPr>
          <p:nvPr/>
        </p:nvPicPr>
        <p:blipFill>
          <a:blip r:embed="rId3"/>
          <a:stretch>
            <a:fillRect/>
          </a:stretch>
        </p:blipFill>
        <p:spPr>
          <a:xfrm>
            <a:off x="6722334" y="3484277"/>
            <a:ext cx="4434348" cy="2661358"/>
          </a:xfrm>
          <a:prstGeom prst="rect">
            <a:avLst/>
          </a:prstGeom>
        </p:spPr>
      </p:pic>
      <p:pic>
        <p:nvPicPr>
          <p:cNvPr id="7" name="Picture 6">
            <a:extLst>
              <a:ext uri="{FF2B5EF4-FFF2-40B4-BE49-F238E27FC236}">
                <a16:creationId xmlns:a16="http://schemas.microsoft.com/office/drawing/2014/main" id="{03D91477-562C-E767-C856-2910949E33C5}"/>
              </a:ext>
            </a:extLst>
          </p:cNvPr>
          <p:cNvPicPr>
            <a:picLocks noChangeAspect="1"/>
          </p:cNvPicPr>
          <p:nvPr/>
        </p:nvPicPr>
        <p:blipFill>
          <a:blip r:embed="rId4"/>
          <a:stretch>
            <a:fillRect/>
          </a:stretch>
        </p:blipFill>
        <p:spPr>
          <a:xfrm>
            <a:off x="6717907" y="1376516"/>
            <a:ext cx="4438775" cy="210776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4136287" cy="4314825"/>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launch site is close to the coastline but away from city.</a:t>
            </a:r>
          </a:p>
          <a:p>
            <a:pPr>
              <a:lnSpc>
                <a:spcPct val="100000"/>
              </a:lnSpc>
              <a:spcBef>
                <a:spcPts val="1400"/>
              </a:spcBef>
              <a:buFontTx/>
              <a:buChar char="-"/>
            </a:pPr>
            <a:r>
              <a:rPr lang="en-US" sz="2200" dirty="0">
                <a:solidFill>
                  <a:schemeClr val="accent3">
                    <a:lumMod val="25000"/>
                  </a:schemeClr>
                </a:solidFill>
                <a:latin typeface="Abadi" panose="020B0604020104020204" pitchFamily="34" charset="0"/>
              </a:rPr>
              <a:t>0.9 km to coastline</a:t>
            </a:r>
          </a:p>
          <a:p>
            <a:pPr>
              <a:lnSpc>
                <a:spcPct val="100000"/>
              </a:lnSpc>
              <a:spcBef>
                <a:spcPts val="1400"/>
              </a:spcBef>
              <a:buFontTx/>
              <a:buChar char="-"/>
            </a:pPr>
            <a:r>
              <a:rPr lang="en-US" sz="2200" dirty="0">
                <a:solidFill>
                  <a:schemeClr val="accent3">
                    <a:lumMod val="25000"/>
                  </a:schemeClr>
                </a:solidFill>
                <a:latin typeface="Abadi" panose="020B0604020104020204" pitchFamily="34" charset="0"/>
              </a:rPr>
              <a:t>29 km to highway</a:t>
            </a:r>
          </a:p>
          <a:p>
            <a:pPr>
              <a:lnSpc>
                <a:spcPct val="100000"/>
              </a:lnSpc>
              <a:spcBef>
                <a:spcPts val="1400"/>
              </a:spcBef>
              <a:buFontTx/>
              <a:buChar char="-"/>
            </a:pPr>
            <a:r>
              <a:rPr lang="en-US" sz="2200" dirty="0">
                <a:solidFill>
                  <a:schemeClr val="accent3">
                    <a:lumMod val="25000"/>
                  </a:schemeClr>
                </a:solidFill>
                <a:latin typeface="Abadi" panose="020B0604020104020204" pitchFamily="34" charset="0"/>
              </a:rPr>
              <a:t>79 km to railway station</a:t>
            </a:r>
          </a:p>
          <a:p>
            <a:pPr>
              <a:lnSpc>
                <a:spcPct val="100000"/>
              </a:lnSpc>
              <a:spcBef>
                <a:spcPts val="1400"/>
              </a:spcBef>
              <a:buFontTx/>
              <a:buChar char="-"/>
            </a:pPr>
            <a:r>
              <a:rPr lang="en-US" sz="2200" dirty="0">
                <a:solidFill>
                  <a:schemeClr val="accent3">
                    <a:lumMod val="25000"/>
                  </a:schemeClr>
                </a:solidFill>
                <a:latin typeface="Abadi" panose="020B0604020104020204" pitchFamily="34" charset="0"/>
              </a:rPr>
              <a:t>79 km to city</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from launch site to important locations</a:t>
            </a:r>
          </a:p>
        </p:txBody>
      </p:sp>
      <p:pic>
        <p:nvPicPr>
          <p:cNvPr id="4" name="Picture 3">
            <a:extLst>
              <a:ext uri="{FF2B5EF4-FFF2-40B4-BE49-F238E27FC236}">
                <a16:creationId xmlns:a16="http://schemas.microsoft.com/office/drawing/2014/main" id="{AA2B5BED-8ED7-21E8-8FCE-B21B13CDC06F}"/>
              </a:ext>
            </a:extLst>
          </p:cNvPr>
          <p:cNvPicPr>
            <a:picLocks noChangeAspect="1"/>
          </p:cNvPicPr>
          <p:nvPr/>
        </p:nvPicPr>
        <p:blipFill>
          <a:blip r:embed="rId3"/>
          <a:stretch>
            <a:fillRect/>
          </a:stretch>
        </p:blipFill>
        <p:spPr>
          <a:xfrm>
            <a:off x="5437239" y="2041927"/>
            <a:ext cx="5848372" cy="349363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From the Pie Chart we sees that KSC LC-39A have the highest number of successful launches compare to other sites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Distribution of successful launches by sites</a:t>
            </a:r>
          </a:p>
        </p:txBody>
      </p:sp>
      <p:pic>
        <p:nvPicPr>
          <p:cNvPr id="7" name="Picture 6">
            <a:extLst>
              <a:ext uri="{FF2B5EF4-FFF2-40B4-BE49-F238E27FC236}">
                <a16:creationId xmlns:a16="http://schemas.microsoft.com/office/drawing/2014/main" id="{38BC40C3-04B2-1BDA-178E-933B50EB62DD}"/>
              </a:ext>
            </a:extLst>
          </p:cNvPr>
          <p:cNvPicPr>
            <a:picLocks noChangeAspect="1"/>
          </p:cNvPicPr>
          <p:nvPr/>
        </p:nvPicPr>
        <p:blipFill>
          <a:blip r:embed="rId3"/>
          <a:stretch>
            <a:fillRect/>
          </a:stretch>
        </p:blipFill>
        <p:spPr>
          <a:xfrm>
            <a:off x="286412" y="2759294"/>
            <a:ext cx="11619175" cy="326627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340597" y="1830937"/>
            <a:ext cx="9505056" cy="39925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dirty="0">
                <a:solidFill>
                  <a:schemeClr val="accent3">
                    <a:lumMod val="25000"/>
                  </a:schemeClr>
                </a:solidFill>
                <a:latin typeface="Abadi" panose="020B0604020104020204" pitchFamily="34" charset="0"/>
              </a:rPr>
              <a:t>Background</a:t>
            </a:r>
          </a:p>
          <a:p>
            <a:pPr marL="0" indent="0">
              <a:spcBef>
                <a:spcPts val="1400"/>
              </a:spcBef>
              <a:buNone/>
            </a:pPr>
            <a:r>
              <a:rPr lang="en-US" sz="2000" dirty="0">
                <a:solidFill>
                  <a:schemeClr val="accent3">
                    <a:lumMod val="25000"/>
                  </a:schemeClr>
                </a:solidFill>
                <a:latin typeface="Abadi" panose="020B0604020104020204" pitchFamily="34" charset="0"/>
              </a:rPr>
              <a:t>SpaceX revolutionized the space industry by offering rocket launches at significantly lower costs, primarily due to their ability to reuse the first stage of the rocket. This project aims to predict the successful landing of the Falcon 9 first stage, helping estimate launch costs and providing insights for companies competing with SpaceX. </a:t>
            </a:r>
          </a:p>
          <a:p>
            <a:pPr marL="0" indent="0">
              <a:spcBef>
                <a:spcPts val="1400"/>
              </a:spcBef>
              <a:buNone/>
            </a:pPr>
            <a:endParaRPr lang="en-US" sz="1800" dirty="0">
              <a:solidFill>
                <a:schemeClr val="accent3">
                  <a:lumMod val="25000"/>
                </a:schemeClr>
              </a:solidFill>
              <a:latin typeface="Abadi" panose="020B0604020104020204" pitchFamily="34" charset="0"/>
            </a:endParaRPr>
          </a:p>
          <a:p>
            <a:pPr marL="0" indent="0">
              <a:spcBef>
                <a:spcPts val="1400"/>
              </a:spcBef>
              <a:buNone/>
            </a:pPr>
            <a:r>
              <a:rPr lang="en-US" sz="2200" b="1" dirty="0">
                <a:solidFill>
                  <a:schemeClr val="accent3">
                    <a:lumMod val="25000"/>
                  </a:schemeClr>
                </a:solidFill>
                <a:latin typeface="Abadi" panose="020B0604020104020204" pitchFamily="34" charset="0"/>
              </a:rPr>
              <a:t>Problems to be included</a:t>
            </a:r>
          </a:p>
          <a:p>
            <a:pPr marL="342900" indent="-342900">
              <a:spcBef>
                <a:spcPts val="1400"/>
              </a:spcBef>
              <a:buFont typeface="+mj-lt"/>
              <a:buAutoNum type="arabicPeriod"/>
            </a:pPr>
            <a:r>
              <a:rPr lang="en-US" sz="1900" dirty="0">
                <a:solidFill>
                  <a:schemeClr val="accent3">
                    <a:lumMod val="25000"/>
                  </a:schemeClr>
                </a:solidFill>
                <a:latin typeface="Abadi" panose="020B0604020104020204" pitchFamily="34" charset="0"/>
              </a:rPr>
              <a:t>Factors that determine successful landings</a:t>
            </a:r>
          </a:p>
          <a:p>
            <a:pPr marL="342900" indent="-342900">
              <a:spcBef>
                <a:spcPts val="1400"/>
              </a:spcBef>
              <a:buFont typeface="+mj-lt"/>
              <a:buAutoNum type="arabicPeriod"/>
            </a:pPr>
            <a:r>
              <a:rPr lang="en-US" sz="1900" dirty="0">
                <a:solidFill>
                  <a:schemeClr val="accent3">
                    <a:lumMod val="25000"/>
                  </a:schemeClr>
                </a:solidFill>
                <a:latin typeface="Abadi" panose="020B0604020104020204" pitchFamily="34" charset="0"/>
              </a:rPr>
              <a:t>Relationship between factors and its importance</a:t>
            </a:r>
          </a:p>
          <a:p>
            <a:pPr marL="342900" indent="-342900">
              <a:spcBef>
                <a:spcPts val="1400"/>
              </a:spcBef>
              <a:buFont typeface="+mj-lt"/>
              <a:buAutoNum type="arabicPeriod"/>
            </a:pPr>
            <a:r>
              <a:rPr lang="en-US" sz="1900" dirty="0">
                <a:solidFill>
                  <a:schemeClr val="accent3">
                    <a:lumMod val="25000"/>
                  </a:schemeClr>
                </a:solidFill>
                <a:latin typeface="Abadi" panose="020B0604020104020204" pitchFamily="34" charset="0"/>
              </a:rPr>
              <a:t>Best machine learning model that performs best prediction</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marL="0" indent="0">
              <a:buNone/>
            </a:pPr>
            <a:r>
              <a:rPr lang="en-US" dirty="0"/>
              <a:t>The pie chart shows that KSC LC-39A site have a 76.9% success rate and a 23.1% unsuccessful rate.</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The launch statistic of KSC LC-39A site</a:t>
            </a:r>
          </a:p>
        </p:txBody>
      </p:sp>
      <p:pic>
        <p:nvPicPr>
          <p:cNvPr id="4" name="Picture 3">
            <a:extLst>
              <a:ext uri="{FF2B5EF4-FFF2-40B4-BE49-F238E27FC236}">
                <a16:creationId xmlns:a16="http://schemas.microsoft.com/office/drawing/2014/main" id="{F7E2E1CF-0C35-A3B1-C68A-065497C86BA1}"/>
              </a:ext>
            </a:extLst>
          </p:cNvPr>
          <p:cNvPicPr>
            <a:picLocks noChangeAspect="1"/>
          </p:cNvPicPr>
          <p:nvPr/>
        </p:nvPicPr>
        <p:blipFill>
          <a:blip r:embed="rId3"/>
          <a:stretch>
            <a:fillRect/>
          </a:stretch>
        </p:blipFill>
        <p:spPr>
          <a:xfrm>
            <a:off x="5179189" y="2730167"/>
            <a:ext cx="5495149" cy="337535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Scatter Plot shows that smaller payload have a relatively higher success rate compare to those with a larger payload</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Distribution of launches across booster version over launch outcomes</a:t>
            </a:r>
          </a:p>
        </p:txBody>
      </p:sp>
      <p:pic>
        <p:nvPicPr>
          <p:cNvPr id="9" name="Picture 8">
            <a:extLst>
              <a:ext uri="{FF2B5EF4-FFF2-40B4-BE49-F238E27FC236}">
                <a16:creationId xmlns:a16="http://schemas.microsoft.com/office/drawing/2014/main" id="{DAE080A1-496B-3003-1C93-F2FB01FF4D45}"/>
              </a:ext>
            </a:extLst>
          </p:cNvPr>
          <p:cNvPicPr>
            <a:picLocks noChangeAspect="1"/>
          </p:cNvPicPr>
          <p:nvPr/>
        </p:nvPicPr>
        <p:blipFill>
          <a:blip r:embed="rId3"/>
          <a:stretch>
            <a:fillRect/>
          </a:stretch>
        </p:blipFill>
        <p:spPr>
          <a:xfrm>
            <a:off x="1023585" y="2763441"/>
            <a:ext cx="9907514" cy="326213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21709"/>
            <a:ext cx="3868665" cy="381158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Among the four classifications model, the decision tree classification models has the highest 94% accuracy.</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implies that the decision tree model best fit the dataset compare to other classification models</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5824298B-54CB-5F1D-45AA-861DBAE1107C}"/>
              </a:ext>
            </a:extLst>
          </p:cNvPr>
          <p:cNvPicPr>
            <a:picLocks noChangeAspect="1"/>
          </p:cNvPicPr>
          <p:nvPr/>
        </p:nvPicPr>
        <p:blipFill>
          <a:blip r:embed="rId3"/>
          <a:stretch>
            <a:fillRect/>
          </a:stretch>
        </p:blipFill>
        <p:spPr>
          <a:xfrm>
            <a:off x="5065742" y="1829433"/>
            <a:ext cx="6219869" cy="419614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679417"/>
            <a:ext cx="9477960"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Confusion matrix from the decision tree classifier shows that there’re several False Positive records made by the classifier, and the classifier has a high accuracy in predicting negative value.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4C4C7968-182A-428C-3D8D-372D2A7903BA}"/>
              </a:ext>
            </a:extLst>
          </p:cNvPr>
          <p:cNvPicPr>
            <a:picLocks noChangeAspect="1"/>
          </p:cNvPicPr>
          <p:nvPr/>
        </p:nvPicPr>
        <p:blipFill>
          <a:blip r:embed="rId3"/>
          <a:stretch>
            <a:fillRect/>
          </a:stretch>
        </p:blipFill>
        <p:spPr>
          <a:xfrm>
            <a:off x="6367514" y="2864026"/>
            <a:ext cx="4193116" cy="3455324"/>
          </a:xfrm>
          <a:prstGeom prst="rect">
            <a:avLst/>
          </a:prstGeom>
        </p:spPr>
      </p:pic>
      <p:pic>
        <p:nvPicPr>
          <p:cNvPr id="7" name="Picture 6">
            <a:extLst>
              <a:ext uri="{FF2B5EF4-FFF2-40B4-BE49-F238E27FC236}">
                <a16:creationId xmlns:a16="http://schemas.microsoft.com/office/drawing/2014/main" id="{58B5E144-23E5-CFDA-6EEA-4C37B17BB00F}"/>
              </a:ext>
            </a:extLst>
          </p:cNvPr>
          <p:cNvPicPr>
            <a:picLocks noChangeAspect="1"/>
          </p:cNvPicPr>
          <p:nvPr/>
        </p:nvPicPr>
        <p:blipFill>
          <a:blip r:embed="rId4"/>
          <a:stretch>
            <a:fillRect/>
          </a:stretch>
        </p:blipFill>
        <p:spPr>
          <a:xfrm>
            <a:off x="1169459" y="2892490"/>
            <a:ext cx="4193115" cy="342686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rocket launch techniques has been improved over the years</a:t>
            </a:r>
          </a:p>
          <a:p>
            <a:pPr>
              <a:lnSpc>
                <a:spcPct val="100000"/>
              </a:lnSpc>
              <a:spcBef>
                <a:spcPts val="1400"/>
              </a:spcBef>
            </a:pPr>
            <a:r>
              <a:rPr lang="en-US" sz="2200" dirty="0">
                <a:solidFill>
                  <a:schemeClr val="accent3">
                    <a:lumMod val="25000"/>
                  </a:schemeClr>
                </a:solidFill>
                <a:latin typeface="Abadi" panose="020B0604020104020204" pitchFamily="34" charset="0"/>
              </a:rPr>
              <a:t>More large payload rockets is tested and launched, although with a slightly lower successful rate than small payload rocket</a:t>
            </a:r>
          </a:p>
          <a:p>
            <a:pPr>
              <a:lnSpc>
                <a:spcPct val="100000"/>
              </a:lnSpc>
              <a:spcBef>
                <a:spcPts val="1400"/>
              </a:spcBef>
            </a:pPr>
            <a:r>
              <a:rPr lang="en-US" sz="2200" dirty="0">
                <a:solidFill>
                  <a:schemeClr val="accent3">
                    <a:lumMod val="25000"/>
                  </a:schemeClr>
                </a:solidFill>
                <a:latin typeface="Abadi" panose="020B0604020104020204" pitchFamily="34" charset="0"/>
              </a:rPr>
              <a:t>The launch site KSC LC-39A is the most ideal launch site with a highest successful rate</a:t>
            </a:r>
          </a:p>
          <a:p>
            <a:pPr>
              <a:lnSpc>
                <a:spcPct val="100000"/>
              </a:lnSpc>
              <a:spcBef>
                <a:spcPts val="1400"/>
              </a:spcBef>
            </a:pPr>
            <a:r>
              <a:rPr lang="en-US" sz="2200" dirty="0">
                <a:solidFill>
                  <a:schemeClr val="accent3">
                    <a:lumMod val="25000"/>
                  </a:schemeClr>
                </a:solidFill>
                <a:latin typeface="Abadi" panose="020B0604020104020204" pitchFamily="34" charset="0"/>
              </a:rPr>
              <a:t>In terms of prediction models, the decision tree classifier algorithm perform the best in predicting the successful landing outcomes by absorbing the dataset provided by SpaceX API.</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marL="0" indent="0">
              <a:lnSpc>
                <a:spcPct val="120000"/>
              </a:lnSpc>
              <a:spcBef>
                <a:spcPts val="1400"/>
              </a:spcBef>
              <a:buNone/>
            </a:pPr>
            <a:r>
              <a:rPr lang="en-US" sz="8800" dirty="0">
                <a:solidFill>
                  <a:schemeClr val="accent3">
                    <a:lumMod val="25000"/>
                  </a:schemeClr>
                </a:solidFill>
                <a:latin typeface="Abadi"/>
              </a:rPr>
              <a:t>Data collection methodology: </a:t>
            </a:r>
            <a:r>
              <a:rPr lang="en-US" sz="7600" dirty="0">
                <a:solidFill>
                  <a:schemeClr val="bg2">
                    <a:lumMod val="50000"/>
                  </a:schemeClr>
                </a:solidFill>
                <a:latin typeface="Abadi"/>
              </a:rPr>
              <a:t>SpaceX API and web scrapping </a:t>
            </a:r>
          </a:p>
          <a:p>
            <a:pPr marL="0" indent="0">
              <a:lnSpc>
                <a:spcPct val="120000"/>
              </a:lnSpc>
              <a:spcBef>
                <a:spcPts val="1400"/>
              </a:spcBef>
              <a:buNone/>
            </a:pPr>
            <a:r>
              <a:rPr lang="en-US" sz="8800" dirty="0">
                <a:solidFill>
                  <a:schemeClr val="accent3">
                    <a:lumMod val="25000"/>
                  </a:schemeClr>
                </a:solidFill>
                <a:latin typeface="Abadi"/>
              </a:rPr>
              <a:t>Perform data wrangling: </a:t>
            </a:r>
            <a:r>
              <a:rPr lang="en-US" sz="7600" dirty="0">
                <a:solidFill>
                  <a:schemeClr val="bg2">
                    <a:lumMod val="50000"/>
                  </a:schemeClr>
                </a:solidFill>
                <a:latin typeface="Abadi"/>
              </a:rPr>
              <a:t>Handle missing values, standardizing data, extract and create new features.</a:t>
            </a:r>
          </a:p>
          <a:p>
            <a:pPr marL="0" indent="0">
              <a:lnSpc>
                <a:spcPct val="120000"/>
              </a:lnSpc>
              <a:spcBef>
                <a:spcPts val="1400"/>
              </a:spcBef>
              <a:buNone/>
            </a:pPr>
            <a:r>
              <a:rPr lang="en-US" sz="8800" dirty="0">
                <a:solidFill>
                  <a:schemeClr val="accent3">
                    <a:lumMod val="25000"/>
                  </a:schemeClr>
                </a:solidFill>
                <a:latin typeface="Abadi"/>
              </a:rPr>
              <a:t>Perform exploratory data analysis (EDA) using visualization and SQL</a:t>
            </a:r>
            <a:endParaRPr lang="en-US" sz="8400" dirty="0">
              <a:solidFill>
                <a:schemeClr val="accent3">
                  <a:lumMod val="25000"/>
                </a:schemeClr>
              </a:solidFill>
              <a:latin typeface="Abadi"/>
            </a:endParaRPr>
          </a:p>
          <a:p>
            <a:pPr marL="0" indent="0">
              <a:lnSpc>
                <a:spcPct val="120000"/>
              </a:lnSpc>
              <a:spcBef>
                <a:spcPts val="1400"/>
              </a:spcBef>
              <a:buNone/>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marL="0" indent="0">
              <a:lnSpc>
                <a:spcPct val="120000"/>
              </a:lnSpc>
              <a:spcBef>
                <a:spcPts val="1400"/>
              </a:spcBef>
              <a:buNone/>
            </a:pPr>
            <a:r>
              <a:rPr lang="en-US" sz="8800" dirty="0">
                <a:solidFill>
                  <a:schemeClr val="accent3">
                    <a:lumMod val="25000"/>
                  </a:schemeClr>
                </a:solidFill>
                <a:latin typeface="Abadi"/>
              </a:rPr>
              <a:t>Perform predictive analysis using classification models:</a:t>
            </a:r>
          </a:p>
          <a:p>
            <a:pPr marL="0" indent="0">
              <a:lnSpc>
                <a:spcPct val="120000"/>
              </a:lnSpc>
              <a:spcBef>
                <a:spcPts val="1400"/>
              </a:spcBef>
              <a:buNone/>
            </a:pPr>
            <a:r>
              <a:rPr lang="en-US" sz="7600" dirty="0">
                <a:solidFill>
                  <a:schemeClr val="bg2">
                    <a:lumMod val="50000"/>
                  </a:schemeClr>
                </a:solidFill>
                <a:latin typeface="Abadi"/>
              </a:rPr>
              <a:t>Built models like Logistic Regression, SVM, KNN and Decision Trees. </a:t>
            </a:r>
          </a:p>
          <a:p>
            <a:pPr marL="0" indent="0">
              <a:lnSpc>
                <a:spcPct val="120000"/>
              </a:lnSpc>
              <a:spcBef>
                <a:spcPts val="1400"/>
              </a:spcBef>
              <a:buNone/>
            </a:pPr>
            <a:r>
              <a:rPr lang="en-US" sz="7600" dirty="0">
                <a:solidFill>
                  <a:schemeClr val="bg2">
                    <a:lumMod val="50000"/>
                  </a:schemeClr>
                </a:solidFill>
                <a:latin typeface="Abadi"/>
              </a:rPr>
              <a:t>Use </a:t>
            </a:r>
            <a:r>
              <a:rPr lang="en-US" sz="7600" dirty="0" err="1">
                <a:solidFill>
                  <a:schemeClr val="bg2">
                    <a:lumMod val="50000"/>
                  </a:schemeClr>
                </a:solidFill>
                <a:latin typeface="Abadi"/>
              </a:rPr>
              <a:t>GridSearchCV</a:t>
            </a:r>
            <a:r>
              <a:rPr lang="en-US" sz="7600" dirty="0">
                <a:solidFill>
                  <a:schemeClr val="bg2">
                    <a:lumMod val="50000"/>
                  </a:schemeClr>
                </a:solidFill>
                <a:latin typeface="Abadi"/>
              </a:rPr>
              <a:t> for hyperparameter tuning</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is collected by SpaceX REST API and Web Scrapping from Wikipedia.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Request is made follow by data fetching and parsing. Those collected data is then streamlined to perform cleaning and transformation. In collection process, it is important to keep data structured well organized to avoid revisiting collection process during data analysis steps.</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Diagram 1">
            <a:extLst>
              <a:ext uri="{FF2B5EF4-FFF2-40B4-BE49-F238E27FC236}">
                <a16:creationId xmlns:a16="http://schemas.microsoft.com/office/drawing/2014/main" id="{4DB4A57B-D428-01ED-C3FD-37FDFE20171A}"/>
              </a:ext>
            </a:extLst>
          </p:cNvPr>
          <p:cNvGraphicFramePr/>
          <p:nvPr>
            <p:extLst>
              <p:ext uri="{D42A27DB-BD31-4B8C-83A1-F6EECF244321}">
                <p14:modId xmlns:p14="http://schemas.microsoft.com/office/powerpoint/2010/main" val="773868438"/>
              </p:ext>
            </p:extLst>
          </p:nvPr>
        </p:nvGraphicFramePr>
        <p:xfrm>
          <a:off x="1958372" y="4001294"/>
          <a:ext cx="8128000" cy="26127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marL="457200" indent="-457200">
              <a:lnSpc>
                <a:spcPct val="100000"/>
              </a:lnSpc>
              <a:spcBef>
                <a:spcPts val="1400"/>
              </a:spcBef>
              <a:buFont typeface="+mj-lt"/>
              <a:buAutoNum type="arabicPeriod"/>
            </a:pPr>
            <a:r>
              <a:rPr lang="en-US" sz="2300" dirty="0">
                <a:solidFill>
                  <a:schemeClr val="accent3">
                    <a:lumMod val="25000"/>
                  </a:schemeClr>
                </a:solidFill>
                <a:latin typeface="Abadi" panose="020B0604020104020204" pitchFamily="34" charset="0"/>
              </a:rPr>
              <a:t>Send API request</a:t>
            </a:r>
          </a:p>
          <a:p>
            <a:pPr lvl="1">
              <a:lnSpc>
                <a:spcPct val="100000"/>
              </a:lnSpc>
              <a:spcBef>
                <a:spcPts val="1400"/>
              </a:spcBef>
            </a:pPr>
            <a:r>
              <a:rPr lang="en-US" sz="2200" dirty="0">
                <a:solidFill>
                  <a:schemeClr val="accent3">
                    <a:lumMod val="25000"/>
                  </a:schemeClr>
                </a:solidFill>
                <a:latin typeface="Abadi" panose="020B0604020104020204" pitchFamily="34" charset="0"/>
              </a:rPr>
              <a:t>Python requests library allow user to send get request to end point which is connected to SpaceX API</a:t>
            </a:r>
          </a:p>
          <a:p>
            <a:pPr marL="457200" indent="-457200">
              <a:lnSpc>
                <a:spcPct val="100000"/>
              </a:lnSpc>
              <a:spcBef>
                <a:spcPts val="1400"/>
              </a:spcBef>
              <a:buFont typeface="+mj-lt"/>
              <a:buAutoNum type="arabicPeriod"/>
            </a:pPr>
            <a:r>
              <a:rPr lang="en-US" sz="2300" dirty="0">
                <a:solidFill>
                  <a:schemeClr val="accent3">
                    <a:lumMod val="25000"/>
                  </a:schemeClr>
                </a:solidFill>
                <a:latin typeface="Abadi" panose="020B0604020104020204" pitchFamily="34" charset="0"/>
              </a:rPr>
              <a:t>Parse response</a:t>
            </a:r>
          </a:p>
          <a:p>
            <a:pPr lvl="1">
              <a:lnSpc>
                <a:spcPct val="100000"/>
              </a:lnSpc>
              <a:spcBef>
                <a:spcPts val="1400"/>
              </a:spcBef>
            </a:pPr>
            <a:r>
              <a:rPr lang="en-US" sz="1900" dirty="0">
                <a:solidFill>
                  <a:schemeClr val="accent3">
                    <a:lumMod val="25000"/>
                  </a:schemeClr>
                </a:solidFill>
                <a:latin typeface="Abadi" panose="020B0604020104020204" pitchFamily="34" charset="0"/>
              </a:rPr>
              <a:t>Received response will be parsed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in JSON format</a:t>
            </a:r>
          </a:p>
          <a:p>
            <a:pPr marL="457200" indent="-457200">
              <a:lnSpc>
                <a:spcPct val="100000"/>
              </a:lnSpc>
              <a:spcBef>
                <a:spcPts val="1400"/>
              </a:spcBef>
              <a:buFont typeface="+mj-lt"/>
              <a:buAutoNum type="arabicPeriod"/>
            </a:pPr>
            <a:r>
              <a:rPr lang="en-US" sz="2300" dirty="0">
                <a:solidFill>
                  <a:schemeClr val="accent3">
                    <a:lumMod val="25000"/>
                  </a:schemeClr>
                </a:solidFill>
                <a:latin typeface="Abadi" panose="020B0604020104020204" pitchFamily="34" charset="0"/>
              </a:rPr>
              <a:t>Store data:</a:t>
            </a:r>
          </a:p>
          <a:p>
            <a:pPr lvl="1">
              <a:lnSpc>
                <a:spcPct val="100000"/>
              </a:lnSpc>
              <a:spcBef>
                <a:spcPts val="1400"/>
              </a:spcBef>
            </a:pPr>
            <a:r>
              <a:rPr lang="en-US" sz="1900" dirty="0"/>
              <a:t>Extract useful fields and saved it locally</a:t>
            </a:r>
          </a:p>
          <a:p>
            <a:pPr marL="0" indent="0">
              <a:buNone/>
            </a:pPr>
            <a:r>
              <a:rPr lang="en-US" sz="1400" dirty="0" err="1"/>
              <a:t>Github</a:t>
            </a:r>
            <a:r>
              <a:rPr lang="en-US" sz="1400" dirty="0"/>
              <a:t>: </a:t>
            </a:r>
            <a:r>
              <a:rPr lang="en-US" sz="1200" dirty="0">
                <a:hlinkClick r:id="rId4"/>
              </a:rPr>
              <a:t>https://github.com/SamLo322/course-project-AppliedDataScienceCapstone/blob/be484cdbcc510814d5deffea5e1b46fde9dcea87/1.%20jupyter-labs-spacex-data-collection-api.ipynb</a:t>
            </a:r>
            <a:r>
              <a:rPr lang="en-US" sz="1200" dirty="0"/>
              <a:t> </a:t>
            </a:r>
            <a:r>
              <a:rPr lang="en-US" sz="1400" dirty="0"/>
              <a:t> </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7FC7E2D7-F1D7-9D55-AEE9-7AB22C677D8F}"/>
              </a:ext>
            </a:extLst>
          </p:cNvPr>
          <p:cNvGraphicFramePr/>
          <p:nvPr>
            <p:extLst>
              <p:ext uri="{D42A27DB-BD31-4B8C-83A1-F6EECF244321}">
                <p14:modId xmlns:p14="http://schemas.microsoft.com/office/powerpoint/2010/main" val="428153569"/>
              </p:ext>
            </p:extLst>
          </p:nvPr>
        </p:nvGraphicFramePr>
        <p:xfrm>
          <a:off x="5617028" y="1642187"/>
          <a:ext cx="5840944" cy="414566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Send API request</a:t>
            </a:r>
          </a:p>
          <a:p>
            <a:pPr lvl="1">
              <a:lnSpc>
                <a:spcPct val="100000"/>
              </a:lnSpc>
              <a:spcBef>
                <a:spcPts val="1400"/>
              </a:spcBef>
            </a:pPr>
            <a:r>
              <a:rPr lang="en-US" sz="1800" dirty="0">
                <a:solidFill>
                  <a:schemeClr val="accent3">
                    <a:lumMod val="25000"/>
                  </a:schemeClr>
                </a:solidFill>
                <a:latin typeface="Abadi"/>
              </a:rPr>
              <a:t>Python requests library can fetch target page HTML content</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a:rPr>
              <a:t>Parse response</a:t>
            </a:r>
          </a:p>
          <a:p>
            <a:pPr lvl="1">
              <a:lnSpc>
                <a:spcPct val="100000"/>
              </a:lnSpc>
              <a:spcBef>
                <a:spcPts val="1400"/>
              </a:spcBef>
            </a:pPr>
            <a:r>
              <a:rPr lang="en-US" sz="1800" dirty="0">
                <a:solidFill>
                  <a:schemeClr val="accent3">
                    <a:lumMod val="25000"/>
                  </a:schemeClr>
                </a:solidFill>
                <a:latin typeface="Abadi"/>
              </a:rPr>
              <a:t>Python Beautiful soup library can parse HTML content to capture useful information</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Store data</a:t>
            </a:r>
          </a:p>
          <a:p>
            <a:pPr lvl="1">
              <a:lnSpc>
                <a:spcPct val="100000"/>
              </a:lnSpc>
              <a:spcBef>
                <a:spcPts val="1400"/>
              </a:spcBef>
            </a:pPr>
            <a:r>
              <a:rPr lang="en-US" sz="1800" dirty="0">
                <a:solidFill>
                  <a:schemeClr val="accent3">
                    <a:lumMod val="25000"/>
                  </a:schemeClr>
                </a:solidFill>
                <a:latin typeface="Abadi" panose="020B0604020104020204" pitchFamily="34" charset="0"/>
              </a:rPr>
              <a:t>Extract useful data and store in Pandas </a:t>
            </a:r>
            <a:r>
              <a:rPr lang="en-US" sz="1800" dirty="0" err="1">
                <a:solidFill>
                  <a:schemeClr val="accent3">
                    <a:lumMod val="25000"/>
                  </a:schemeClr>
                </a:solidFill>
                <a:latin typeface="Abadi" panose="020B0604020104020204" pitchFamily="34" charset="0"/>
              </a:rPr>
              <a:t>DataFrame</a:t>
            </a:r>
            <a:r>
              <a:rPr lang="en-US" sz="1800"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1100" dirty="0" err="1">
                <a:solidFill>
                  <a:schemeClr val="accent3">
                    <a:lumMod val="25000"/>
                  </a:schemeClr>
                </a:solidFill>
                <a:latin typeface="Abadi" panose="020B0604020104020204" pitchFamily="34" charset="0"/>
              </a:rPr>
              <a:t>Github</a:t>
            </a:r>
            <a:r>
              <a:rPr lang="en-US" sz="1100" dirty="0">
                <a:solidFill>
                  <a:schemeClr val="accent3">
                    <a:lumMod val="25000"/>
                  </a:schemeClr>
                </a:solidFill>
                <a:latin typeface="Abadi" panose="020B0604020104020204" pitchFamily="34" charset="0"/>
              </a:rPr>
              <a:t>: </a:t>
            </a:r>
            <a:r>
              <a:rPr lang="en-US" sz="1100" dirty="0">
                <a:solidFill>
                  <a:schemeClr val="accent3">
                    <a:lumMod val="25000"/>
                  </a:schemeClr>
                </a:solidFill>
                <a:latin typeface="Abadi" panose="020B0604020104020204" pitchFamily="34" charset="0"/>
                <a:hlinkClick r:id="rId3"/>
              </a:rPr>
              <a:t>https://github.com/SamLo322/course-project-AppliedDataScienceCapstone/blob/be484cdbcc510814d5deffea5e1b46fde9dcea87/2.%20jupyter-labs-webscraping.ipynb</a:t>
            </a:r>
            <a:r>
              <a:rPr lang="en-US" sz="11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18D69CDF-3795-B44E-405C-67753A41CF27}"/>
              </a:ext>
            </a:extLst>
          </p:cNvPr>
          <p:cNvGraphicFramePr/>
          <p:nvPr>
            <p:extLst>
              <p:ext uri="{D42A27DB-BD31-4B8C-83A1-F6EECF244321}">
                <p14:modId xmlns:p14="http://schemas.microsoft.com/office/powerpoint/2010/main" val="1486648562"/>
              </p:ext>
            </p:extLst>
          </p:nvPr>
        </p:nvGraphicFramePr>
        <p:xfrm>
          <a:off x="5057192" y="1792288"/>
          <a:ext cx="6228419" cy="423328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4328</TotalTime>
  <Words>2078</Words>
  <Application>Microsoft Office PowerPoint</Application>
  <PresentationFormat>Widescreen</PresentationFormat>
  <Paragraphs>293</Paragraphs>
  <Slides>47</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samlys@connect.hku.hk</cp:lastModifiedBy>
  <cp:revision>202</cp:revision>
  <dcterms:created xsi:type="dcterms:W3CDTF">2021-04-29T18:58:34Z</dcterms:created>
  <dcterms:modified xsi:type="dcterms:W3CDTF">2024-12-17T15:25:29Z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